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8" r:id="rId3"/>
    <p:sldId id="281" r:id="rId4"/>
    <p:sldId id="257" r:id="rId5"/>
    <p:sldId id="282" r:id="rId6"/>
    <p:sldId id="283" r:id="rId7"/>
    <p:sldId id="259" r:id="rId8"/>
    <p:sldId id="284" r:id="rId9"/>
    <p:sldId id="260" r:id="rId10"/>
    <p:sldId id="285" r:id="rId11"/>
    <p:sldId id="264" r:id="rId12"/>
    <p:sldId id="265" r:id="rId13"/>
    <p:sldId id="266" r:id="rId14"/>
    <p:sldId id="267" r:id="rId15"/>
    <p:sldId id="286" r:id="rId16"/>
    <p:sldId id="263" r:id="rId17"/>
    <p:sldId id="268" r:id="rId18"/>
    <p:sldId id="269" r:id="rId19"/>
    <p:sldId id="271" r:id="rId20"/>
    <p:sldId id="272" r:id="rId21"/>
    <p:sldId id="273" r:id="rId22"/>
    <p:sldId id="274" r:id="rId23"/>
    <p:sldId id="275" r:id="rId24"/>
    <p:sldId id="276" r:id="rId25"/>
    <p:sldId id="277" r:id="rId26"/>
    <p:sldId id="278" r:id="rId27"/>
    <p:sldId id="279" r:id="rId28"/>
    <p:sldId id="280" r:id="rId2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44" userDrawn="1">
          <p15:clr>
            <a:srgbClr val="A4A3A4"/>
          </p15:clr>
        </p15:guide>
        <p15:guide id="2" pos="3840" userDrawn="1">
          <p15:clr>
            <a:srgbClr val="A4A3A4"/>
          </p15:clr>
        </p15:guide>
        <p15:guide id="3" orient="horz" pos="4080" userDrawn="1">
          <p15:clr>
            <a:srgbClr val="A4A3A4"/>
          </p15:clr>
        </p15:guide>
        <p15:guide id="4" pos="7176" userDrawn="1">
          <p15:clr>
            <a:srgbClr val="A4A3A4"/>
          </p15:clr>
        </p15:guide>
        <p15:guide id="5" orient="horz" pos="600" userDrawn="1">
          <p15:clr>
            <a:srgbClr val="A4A3A4"/>
          </p15:clr>
        </p15:guide>
        <p15:guide id="6" pos="1056" userDrawn="1">
          <p15:clr>
            <a:srgbClr val="A4A3A4"/>
          </p15:clr>
        </p15:guide>
        <p15:guide id="7" pos="66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6326"/>
    <a:srgbClr val="4FB847"/>
    <a:srgbClr val="3A90EE"/>
    <a:srgbClr val="0373BA"/>
    <a:srgbClr val="09379F"/>
    <a:srgbClr val="FCF6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880" autoAdjust="0"/>
    <p:restoredTop sz="94660"/>
  </p:normalViewPr>
  <p:slideViewPr>
    <p:cSldViewPr snapToGrid="0" showGuides="1">
      <p:cViewPr varScale="1">
        <p:scale>
          <a:sx n="111" d="100"/>
          <a:sy n="111" d="100"/>
        </p:scale>
        <p:origin x="816" y="96"/>
      </p:cViewPr>
      <p:guideLst>
        <p:guide orient="horz" pos="3744"/>
        <p:guide pos="3840"/>
        <p:guide orient="horz" pos="4080"/>
        <p:guide pos="7176"/>
        <p:guide orient="horz" pos="600"/>
        <p:guide pos="1056"/>
        <p:guide pos="6624"/>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9EEBC3-EAFE-2A6E-7A34-4BF460FC65BA}"/>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6E621185-3B0C-016D-A860-C192C186A0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B6C2AC04-C1F7-5F38-2BE7-CFE70C44CA5D}"/>
              </a:ext>
            </a:extLst>
          </p:cNvPr>
          <p:cNvSpPr>
            <a:spLocks noGrp="1"/>
          </p:cNvSpPr>
          <p:nvPr>
            <p:ph type="dt" sz="half" idx="10"/>
          </p:nvPr>
        </p:nvSpPr>
        <p:spPr/>
        <p:txBody>
          <a:bodyPr/>
          <a:lstStyle/>
          <a:p>
            <a:fld id="{8F5ED5DF-9B04-4247-9B39-55EF18305E2E}"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2CFDF965-2BC7-FDDD-13B5-9166B76E3B5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38479B3-0C91-E9F0-912D-B307A52E0C39}"/>
              </a:ext>
            </a:extLst>
          </p:cNvPr>
          <p:cNvSpPr>
            <a:spLocks noGrp="1"/>
          </p:cNvSpPr>
          <p:nvPr>
            <p:ph type="sldNum" sz="quarter" idx="12"/>
          </p:nvPr>
        </p:nvSpPr>
        <p:spPr/>
        <p:txBody>
          <a:bodyPr/>
          <a:lstStyle/>
          <a:p>
            <a:fld id="{897CA155-61CE-49C5-9F41-A59CD68A9FE2}" type="slidenum">
              <a:rPr lang="he-IL" smtClean="0"/>
              <a:t>‹#›</a:t>
            </a:fld>
            <a:endParaRPr lang="he-IL"/>
          </a:p>
        </p:txBody>
      </p:sp>
    </p:spTree>
    <p:extLst>
      <p:ext uri="{BB962C8B-B14F-4D97-AF65-F5344CB8AC3E}">
        <p14:creationId xmlns:p14="http://schemas.microsoft.com/office/powerpoint/2010/main" val="2863651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EA78598-CD57-5F2D-DE4C-13DD80FADB9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BD4E101-8C14-0C31-16AA-B64CE4DAC0FF}"/>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DCD76B9-D02C-CA3A-8399-43FC3F4D90ED}"/>
              </a:ext>
            </a:extLst>
          </p:cNvPr>
          <p:cNvSpPr>
            <a:spLocks noGrp="1"/>
          </p:cNvSpPr>
          <p:nvPr>
            <p:ph type="dt" sz="half" idx="10"/>
          </p:nvPr>
        </p:nvSpPr>
        <p:spPr/>
        <p:txBody>
          <a:bodyPr/>
          <a:lstStyle/>
          <a:p>
            <a:fld id="{8F5ED5DF-9B04-4247-9B39-55EF18305E2E}"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B2D3823F-FE86-3EB5-4AC1-4780F415ECE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0F47E5E-1BE0-DAE1-E90F-DE7E6758DA28}"/>
              </a:ext>
            </a:extLst>
          </p:cNvPr>
          <p:cNvSpPr>
            <a:spLocks noGrp="1"/>
          </p:cNvSpPr>
          <p:nvPr>
            <p:ph type="sldNum" sz="quarter" idx="12"/>
          </p:nvPr>
        </p:nvSpPr>
        <p:spPr/>
        <p:txBody>
          <a:bodyPr/>
          <a:lstStyle/>
          <a:p>
            <a:fld id="{897CA155-61CE-49C5-9F41-A59CD68A9FE2}" type="slidenum">
              <a:rPr lang="he-IL" smtClean="0"/>
              <a:t>‹#›</a:t>
            </a:fld>
            <a:endParaRPr lang="he-IL"/>
          </a:p>
        </p:txBody>
      </p:sp>
    </p:spTree>
    <p:extLst>
      <p:ext uri="{BB962C8B-B14F-4D97-AF65-F5344CB8AC3E}">
        <p14:creationId xmlns:p14="http://schemas.microsoft.com/office/powerpoint/2010/main" val="2804858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C4C5656-1A17-8EF6-637B-226093C13F39}"/>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30503D9-85E6-9ACB-08E0-769E15DE13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5D53A6D0-0715-9EAE-C6EE-4C12EC3A3408}"/>
              </a:ext>
            </a:extLst>
          </p:cNvPr>
          <p:cNvSpPr>
            <a:spLocks noGrp="1"/>
          </p:cNvSpPr>
          <p:nvPr>
            <p:ph type="dt" sz="half" idx="10"/>
          </p:nvPr>
        </p:nvSpPr>
        <p:spPr/>
        <p:txBody>
          <a:bodyPr/>
          <a:lstStyle/>
          <a:p>
            <a:fld id="{8F5ED5DF-9B04-4247-9B39-55EF18305E2E}"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39B8E377-CF57-2B6A-FFBF-43F71745A94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325FC59-80CE-F403-5449-026317F94861}"/>
              </a:ext>
            </a:extLst>
          </p:cNvPr>
          <p:cNvSpPr>
            <a:spLocks noGrp="1"/>
          </p:cNvSpPr>
          <p:nvPr>
            <p:ph type="sldNum" sz="quarter" idx="12"/>
          </p:nvPr>
        </p:nvSpPr>
        <p:spPr/>
        <p:txBody>
          <a:bodyPr/>
          <a:lstStyle/>
          <a:p>
            <a:fld id="{897CA155-61CE-49C5-9F41-A59CD68A9FE2}" type="slidenum">
              <a:rPr lang="he-IL" smtClean="0"/>
              <a:t>‹#›</a:t>
            </a:fld>
            <a:endParaRPr lang="he-IL"/>
          </a:p>
        </p:txBody>
      </p:sp>
    </p:spTree>
    <p:extLst>
      <p:ext uri="{BB962C8B-B14F-4D97-AF65-F5344CB8AC3E}">
        <p14:creationId xmlns:p14="http://schemas.microsoft.com/office/powerpoint/2010/main" val="2739720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C11B39-5540-8732-BF59-A929A04B6AB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BC7F359-659F-6942-16CB-B6560552C1C3}"/>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C459C7DA-4BB1-EDDB-CA14-4E89D794946A}"/>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069FEA84-656E-B945-F0EF-84058F71B312}"/>
              </a:ext>
            </a:extLst>
          </p:cNvPr>
          <p:cNvSpPr>
            <a:spLocks noGrp="1"/>
          </p:cNvSpPr>
          <p:nvPr>
            <p:ph type="dt" sz="half" idx="10"/>
          </p:nvPr>
        </p:nvSpPr>
        <p:spPr/>
        <p:txBody>
          <a:bodyPr/>
          <a:lstStyle/>
          <a:p>
            <a:fld id="{8F5ED5DF-9B04-4247-9B39-55EF18305E2E}" type="datetimeFigureOut">
              <a:rPr lang="he-IL" smtClean="0"/>
              <a:t>כ"ה/אלול/תשפ"ו</a:t>
            </a:fld>
            <a:endParaRPr lang="he-IL"/>
          </a:p>
        </p:txBody>
      </p:sp>
      <p:sp>
        <p:nvSpPr>
          <p:cNvPr id="6" name="מציין מיקום של כותרת תחתונה 5">
            <a:extLst>
              <a:ext uri="{FF2B5EF4-FFF2-40B4-BE49-F238E27FC236}">
                <a16:creationId xmlns:a16="http://schemas.microsoft.com/office/drawing/2014/main" id="{0A26B5B5-D1FB-EDE3-1692-7A85BED20AA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F7F1434-653C-5E64-ABFC-93DE9F1FE74F}"/>
              </a:ext>
            </a:extLst>
          </p:cNvPr>
          <p:cNvSpPr>
            <a:spLocks noGrp="1"/>
          </p:cNvSpPr>
          <p:nvPr>
            <p:ph type="sldNum" sz="quarter" idx="12"/>
          </p:nvPr>
        </p:nvSpPr>
        <p:spPr/>
        <p:txBody>
          <a:bodyPr/>
          <a:lstStyle/>
          <a:p>
            <a:fld id="{897CA155-61CE-49C5-9F41-A59CD68A9FE2}" type="slidenum">
              <a:rPr lang="he-IL" smtClean="0"/>
              <a:t>‹#›</a:t>
            </a:fld>
            <a:endParaRPr lang="he-IL"/>
          </a:p>
        </p:txBody>
      </p:sp>
    </p:spTree>
    <p:extLst>
      <p:ext uri="{BB962C8B-B14F-4D97-AF65-F5344CB8AC3E}">
        <p14:creationId xmlns:p14="http://schemas.microsoft.com/office/powerpoint/2010/main" val="2259409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D9962EF-90A5-F1DF-92B5-09E8B532FB2B}"/>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42A7E5E1-8970-D8F5-E585-50863A2B8D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32ED4263-E7A8-7A1F-8DB4-1B5FA24E135E}"/>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0233A542-A4BA-7BF1-B208-BC48209F38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06AAD455-D01A-0BB3-1363-3A3DD253B774}"/>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1010DDBA-A170-D012-0F2C-572CA8D27953}"/>
              </a:ext>
            </a:extLst>
          </p:cNvPr>
          <p:cNvSpPr>
            <a:spLocks noGrp="1"/>
          </p:cNvSpPr>
          <p:nvPr>
            <p:ph type="dt" sz="half" idx="10"/>
          </p:nvPr>
        </p:nvSpPr>
        <p:spPr/>
        <p:txBody>
          <a:bodyPr/>
          <a:lstStyle/>
          <a:p>
            <a:fld id="{8F5ED5DF-9B04-4247-9B39-55EF18305E2E}" type="datetimeFigureOut">
              <a:rPr lang="he-IL" smtClean="0"/>
              <a:t>כ"ה/אלול/תשפ"ו</a:t>
            </a:fld>
            <a:endParaRPr lang="he-IL"/>
          </a:p>
        </p:txBody>
      </p:sp>
      <p:sp>
        <p:nvSpPr>
          <p:cNvPr id="8" name="מציין מיקום של כותרת תחתונה 7">
            <a:extLst>
              <a:ext uri="{FF2B5EF4-FFF2-40B4-BE49-F238E27FC236}">
                <a16:creationId xmlns:a16="http://schemas.microsoft.com/office/drawing/2014/main" id="{4C16CF53-8250-FCFE-B136-1280718EC4EF}"/>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EDC68BEE-B9EB-8F06-D1D8-BD818E54D0D5}"/>
              </a:ext>
            </a:extLst>
          </p:cNvPr>
          <p:cNvSpPr>
            <a:spLocks noGrp="1"/>
          </p:cNvSpPr>
          <p:nvPr>
            <p:ph type="sldNum" sz="quarter" idx="12"/>
          </p:nvPr>
        </p:nvSpPr>
        <p:spPr/>
        <p:txBody>
          <a:bodyPr/>
          <a:lstStyle/>
          <a:p>
            <a:fld id="{897CA155-61CE-49C5-9F41-A59CD68A9FE2}" type="slidenum">
              <a:rPr lang="he-IL" smtClean="0"/>
              <a:t>‹#›</a:t>
            </a:fld>
            <a:endParaRPr lang="he-IL"/>
          </a:p>
        </p:txBody>
      </p:sp>
    </p:spTree>
    <p:extLst>
      <p:ext uri="{BB962C8B-B14F-4D97-AF65-F5344CB8AC3E}">
        <p14:creationId xmlns:p14="http://schemas.microsoft.com/office/powerpoint/2010/main" val="3778458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FF3F4FB-E85D-95DD-7A50-DD3C0F6013E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76F73D6D-FE9D-165D-97E8-C5CD6BD99358}"/>
              </a:ext>
            </a:extLst>
          </p:cNvPr>
          <p:cNvSpPr>
            <a:spLocks noGrp="1"/>
          </p:cNvSpPr>
          <p:nvPr>
            <p:ph type="dt" sz="half" idx="10"/>
          </p:nvPr>
        </p:nvSpPr>
        <p:spPr/>
        <p:txBody>
          <a:bodyPr/>
          <a:lstStyle/>
          <a:p>
            <a:fld id="{8F5ED5DF-9B04-4247-9B39-55EF18305E2E}" type="datetimeFigureOut">
              <a:rPr lang="he-IL" smtClean="0"/>
              <a:t>כ"ה/אלול/תשפ"ו</a:t>
            </a:fld>
            <a:endParaRPr lang="he-IL"/>
          </a:p>
        </p:txBody>
      </p:sp>
      <p:sp>
        <p:nvSpPr>
          <p:cNvPr id="4" name="מציין מיקום של כותרת תחתונה 3">
            <a:extLst>
              <a:ext uri="{FF2B5EF4-FFF2-40B4-BE49-F238E27FC236}">
                <a16:creationId xmlns:a16="http://schemas.microsoft.com/office/drawing/2014/main" id="{7E47759B-DF24-8214-B9DE-DF069725A633}"/>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BAD172F3-75CF-DF5B-85A2-6E53D798CA45}"/>
              </a:ext>
            </a:extLst>
          </p:cNvPr>
          <p:cNvSpPr>
            <a:spLocks noGrp="1"/>
          </p:cNvSpPr>
          <p:nvPr>
            <p:ph type="sldNum" sz="quarter" idx="12"/>
          </p:nvPr>
        </p:nvSpPr>
        <p:spPr/>
        <p:txBody>
          <a:bodyPr/>
          <a:lstStyle/>
          <a:p>
            <a:fld id="{897CA155-61CE-49C5-9F41-A59CD68A9FE2}" type="slidenum">
              <a:rPr lang="he-IL" smtClean="0"/>
              <a:t>‹#›</a:t>
            </a:fld>
            <a:endParaRPr lang="he-IL"/>
          </a:p>
        </p:txBody>
      </p:sp>
    </p:spTree>
    <p:extLst>
      <p:ext uri="{BB962C8B-B14F-4D97-AF65-F5344CB8AC3E}">
        <p14:creationId xmlns:p14="http://schemas.microsoft.com/office/powerpoint/2010/main" val="3355569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B04721AC-06AA-5AE0-FB91-769D5B9C0525}"/>
              </a:ext>
            </a:extLst>
          </p:cNvPr>
          <p:cNvSpPr>
            <a:spLocks noGrp="1"/>
          </p:cNvSpPr>
          <p:nvPr>
            <p:ph type="dt" sz="half" idx="10"/>
          </p:nvPr>
        </p:nvSpPr>
        <p:spPr/>
        <p:txBody>
          <a:bodyPr/>
          <a:lstStyle/>
          <a:p>
            <a:fld id="{8F5ED5DF-9B04-4247-9B39-55EF18305E2E}" type="datetimeFigureOut">
              <a:rPr lang="he-IL" smtClean="0"/>
              <a:t>כ"ה/אלול/תשפ"ו</a:t>
            </a:fld>
            <a:endParaRPr lang="he-IL"/>
          </a:p>
        </p:txBody>
      </p:sp>
      <p:sp>
        <p:nvSpPr>
          <p:cNvPr id="3" name="מציין מיקום של כותרת תחתונה 2">
            <a:extLst>
              <a:ext uri="{FF2B5EF4-FFF2-40B4-BE49-F238E27FC236}">
                <a16:creationId xmlns:a16="http://schemas.microsoft.com/office/drawing/2014/main" id="{2F1E18DF-6244-2BB0-D42C-B0A81E857B7B}"/>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5C2E6788-72CB-D011-F204-D77B987BF4AE}"/>
              </a:ext>
            </a:extLst>
          </p:cNvPr>
          <p:cNvSpPr>
            <a:spLocks noGrp="1"/>
          </p:cNvSpPr>
          <p:nvPr>
            <p:ph type="sldNum" sz="quarter" idx="12"/>
          </p:nvPr>
        </p:nvSpPr>
        <p:spPr/>
        <p:txBody>
          <a:bodyPr/>
          <a:lstStyle/>
          <a:p>
            <a:fld id="{897CA155-61CE-49C5-9F41-A59CD68A9FE2}" type="slidenum">
              <a:rPr lang="he-IL" smtClean="0"/>
              <a:t>‹#›</a:t>
            </a:fld>
            <a:endParaRPr lang="he-IL"/>
          </a:p>
        </p:txBody>
      </p:sp>
    </p:spTree>
    <p:extLst>
      <p:ext uri="{BB962C8B-B14F-4D97-AF65-F5344CB8AC3E}">
        <p14:creationId xmlns:p14="http://schemas.microsoft.com/office/powerpoint/2010/main" val="2675596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83A6389-49E7-ABB5-E330-029BA2382878}"/>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A1ED15F-0DEE-EC35-4196-D0FA5580A5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3BFFA635-14E1-909C-4406-1C96FCA332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83A634A-BE3A-E72C-B16E-652719F80A39}"/>
              </a:ext>
            </a:extLst>
          </p:cNvPr>
          <p:cNvSpPr>
            <a:spLocks noGrp="1"/>
          </p:cNvSpPr>
          <p:nvPr>
            <p:ph type="dt" sz="half" idx="10"/>
          </p:nvPr>
        </p:nvSpPr>
        <p:spPr/>
        <p:txBody>
          <a:bodyPr/>
          <a:lstStyle/>
          <a:p>
            <a:fld id="{8F5ED5DF-9B04-4247-9B39-55EF18305E2E}" type="datetimeFigureOut">
              <a:rPr lang="he-IL" smtClean="0"/>
              <a:t>כ"ה/אלול/תשפ"ו</a:t>
            </a:fld>
            <a:endParaRPr lang="he-IL"/>
          </a:p>
        </p:txBody>
      </p:sp>
      <p:sp>
        <p:nvSpPr>
          <p:cNvPr id="6" name="מציין מיקום של כותרת תחתונה 5">
            <a:extLst>
              <a:ext uri="{FF2B5EF4-FFF2-40B4-BE49-F238E27FC236}">
                <a16:creationId xmlns:a16="http://schemas.microsoft.com/office/drawing/2014/main" id="{B553D3E1-FBC7-A91D-18AD-2AF65256614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4B2648E-2C8F-745D-0DCF-A7519EB4F47F}"/>
              </a:ext>
            </a:extLst>
          </p:cNvPr>
          <p:cNvSpPr>
            <a:spLocks noGrp="1"/>
          </p:cNvSpPr>
          <p:nvPr>
            <p:ph type="sldNum" sz="quarter" idx="12"/>
          </p:nvPr>
        </p:nvSpPr>
        <p:spPr/>
        <p:txBody>
          <a:bodyPr/>
          <a:lstStyle/>
          <a:p>
            <a:fld id="{897CA155-61CE-49C5-9F41-A59CD68A9FE2}" type="slidenum">
              <a:rPr lang="he-IL" smtClean="0"/>
              <a:t>‹#›</a:t>
            </a:fld>
            <a:endParaRPr lang="he-IL"/>
          </a:p>
        </p:txBody>
      </p:sp>
    </p:spTree>
    <p:extLst>
      <p:ext uri="{BB962C8B-B14F-4D97-AF65-F5344CB8AC3E}">
        <p14:creationId xmlns:p14="http://schemas.microsoft.com/office/powerpoint/2010/main" val="2531572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F8E90A-3D69-F5D5-3F23-7A334D3EBB4B}"/>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3E11D4-CB61-4773-86D8-EB8FF6F799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0D317910-D28B-79A9-9EAD-38081D8049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51496C26-7907-BB93-2955-8305C8486A92}"/>
              </a:ext>
            </a:extLst>
          </p:cNvPr>
          <p:cNvSpPr>
            <a:spLocks noGrp="1"/>
          </p:cNvSpPr>
          <p:nvPr>
            <p:ph type="dt" sz="half" idx="10"/>
          </p:nvPr>
        </p:nvSpPr>
        <p:spPr/>
        <p:txBody>
          <a:bodyPr/>
          <a:lstStyle/>
          <a:p>
            <a:fld id="{8F5ED5DF-9B04-4247-9B39-55EF18305E2E}" type="datetimeFigureOut">
              <a:rPr lang="he-IL" smtClean="0"/>
              <a:t>כ"ה/אלול/תשפ"ו</a:t>
            </a:fld>
            <a:endParaRPr lang="he-IL"/>
          </a:p>
        </p:txBody>
      </p:sp>
      <p:sp>
        <p:nvSpPr>
          <p:cNvPr id="6" name="מציין מיקום של כותרת תחתונה 5">
            <a:extLst>
              <a:ext uri="{FF2B5EF4-FFF2-40B4-BE49-F238E27FC236}">
                <a16:creationId xmlns:a16="http://schemas.microsoft.com/office/drawing/2014/main" id="{5DFE417C-B8D9-8904-C73A-9D838FE5776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1805E8-B1C4-5664-0EFA-8F651D89E53E}"/>
              </a:ext>
            </a:extLst>
          </p:cNvPr>
          <p:cNvSpPr>
            <a:spLocks noGrp="1"/>
          </p:cNvSpPr>
          <p:nvPr>
            <p:ph type="sldNum" sz="quarter" idx="12"/>
          </p:nvPr>
        </p:nvSpPr>
        <p:spPr/>
        <p:txBody>
          <a:bodyPr/>
          <a:lstStyle/>
          <a:p>
            <a:fld id="{897CA155-61CE-49C5-9F41-A59CD68A9FE2}" type="slidenum">
              <a:rPr lang="he-IL" smtClean="0"/>
              <a:t>‹#›</a:t>
            </a:fld>
            <a:endParaRPr lang="he-IL"/>
          </a:p>
        </p:txBody>
      </p:sp>
    </p:spTree>
    <p:extLst>
      <p:ext uri="{BB962C8B-B14F-4D97-AF65-F5344CB8AC3E}">
        <p14:creationId xmlns:p14="http://schemas.microsoft.com/office/powerpoint/2010/main" val="3348643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3ADD401-3FBE-EFB7-DFFF-EE7B07D60AC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4865249-DA5A-A568-03F0-9861E85EBF6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0DB45F3-1976-B182-ADB8-025FE201E512}"/>
              </a:ext>
            </a:extLst>
          </p:cNvPr>
          <p:cNvSpPr>
            <a:spLocks noGrp="1"/>
          </p:cNvSpPr>
          <p:nvPr>
            <p:ph type="dt" sz="half" idx="10"/>
          </p:nvPr>
        </p:nvSpPr>
        <p:spPr/>
        <p:txBody>
          <a:bodyPr/>
          <a:lstStyle/>
          <a:p>
            <a:fld id="{8F5ED5DF-9B04-4247-9B39-55EF18305E2E}"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B2A70DAF-8805-836F-0E63-DC7AD2344E1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98B274B-238B-FB1C-7D39-3A646F579407}"/>
              </a:ext>
            </a:extLst>
          </p:cNvPr>
          <p:cNvSpPr>
            <a:spLocks noGrp="1"/>
          </p:cNvSpPr>
          <p:nvPr>
            <p:ph type="sldNum" sz="quarter" idx="12"/>
          </p:nvPr>
        </p:nvSpPr>
        <p:spPr/>
        <p:txBody>
          <a:bodyPr/>
          <a:lstStyle/>
          <a:p>
            <a:fld id="{897CA155-61CE-49C5-9F41-A59CD68A9FE2}" type="slidenum">
              <a:rPr lang="he-IL" smtClean="0"/>
              <a:t>‹#›</a:t>
            </a:fld>
            <a:endParaRPr lang="he-IL"/>
          </a:p>
        </p:txBody>
      </p:sp>
    </p:spTree>
    <p:extLst>
      <p:ext uri="{BB962C8B-B14F-4D97-AF65-F5344CB8AC3E}">
        <p14:creationId xmlns:p14="http://schemas.microsoft.com/office/powerpoint/2010/main" val="1067891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81771B3C-FC8F-8475-1C03-5E733AA84570}"/>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A6DEC4D-00DB-2389-E191-BF05D4D9718D}"/>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66CD9B5-F3F1-5803-3F4A-C5F0E0335F29}"/>
              </a:ext>
            </a:extLst>
          </p:cNvPr>
          <p:cNvSpPr>
            <a:spLocks noGrp="1"/>
          </p:cNvSpPr>
          <p:nvPr>
            <p:ph type="dt" sz="half" idx="10"/>
          </p:nvPr>
        </p:nvSpPr>
        <p:spPr/>
        <p:txBody>
          <a:bodyPr/>
          <a:lstStyle/>
          <a:p>
            <a:fld id="{8F5ED5DF-9B04-4247-9B39-55EF18305E2E}"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F7D3564D-CB70-A4A7-2A2A-7F4C718CC9D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C39E8B3-2090-F561-FD4F-A03FDECE6E60}"/>
              </a:ext>
            </a:extLst>
          </p:cNvPr>
          <p:cNvSpPr>
            <a:spLocks noGrp="1"/>
          </p:cNvSpPr>
          <p:nvPr>
            <p:ph type="sldNum" sz="quarter" idx="12"/>
          </p:nvPr>
        </p:nvSpPr>
        <p:spPr/>
        <p:txBody>
          <a:bodyPr/>
          <a:lstStyle/>
          <a:p>
            <a:fld id="{897CA155-61CE-49C5-9F41-A59CD68A9FE2}" type="slidenum">
              <a:rPr lang="he-IL" smtClean="0"/>
              <a:t>‹#›</a:t>
            </a:fld>
            <a:endParaRPr lang="he-IL"/>
          </a:p>
        </p:txBody>
      </p:sp>
    </p:spTree>
    <p:extLst>
      <p:ext uri="{BB962C8B-B14F-4D97-AF65-F5344CB8AC3E}">
        <p14:creationId xmlns:p14="http://schemas.microsoft.com/office/powerpoint/2010/main" val="608188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F54B52B2-CA78-684B-C51B-E99CFC27FA00}"/>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5957472-2D0B-908B-741C-864239CB8E8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36B7B9F-1407-3729-3C64-DB0ED1048E7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F5ED5DF-9B04-4247-9B39-55EF18305E2E}"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7CB12034-17BA-A5DC-487D-B851FE5D6F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D1D0A293-C7B7-7F95-524F-D7FAEBB927D8}"/>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97CA155-61CE-49C5-9F41-A59CD68A9FE2}" type="slidenum">
              <a:rPr lang="he-IL" smtClean="0"/>
              <a:t>‹#›</a:t>
            </a:fld>
            <a:endParaRPr lang="he-IL"/>
          </a:p>
        </p:txBody>
      </p:sp>
    </p:spTree>
    <p:extLst>
      <p:ext uri="{BB962C8B-B14F-4D97-AF65-F5344CB8AC3E}">
        <p14:creationId xmlns:p14="http://schemas.microsoft.com/office/powerpoint/2010/main" val="3513184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video" Target="https://www.youtube.com/embed/0UYbjsbi378" TargetMode="Externa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ideo" Target="https://www.youtube.com/embed/VCzLsVA8ysw" TargetMode="External"/><Relationship Id="rId6" Type="http://schemas.openxmlformats.org/officeDocument/2006/relationships/image" Target="../media/image5.svg"/><Relationship Id="rId5" Type="http://schemas.openxmlformats.org/officeDocument/2006/relationships/image" Target="../media/image7.pn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ideo" Target="https://www.youtube.com/embed/OOBH4L_OmFs" TargetMode="External"/><Relationship Id="rId6" Type="http://schemas.openxmlformats.org/officeDocument/2006/relationships/image" Target="../media/image5.svg"/><Relationship Id="rId5" Type="http://schemas.openxmlformats.org/officeDocument/2006/relationships/image" Target="../media/image7.pn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ideo" Target="https://www.youtube.com/embed/rkzau6pHWbw" TargetMode="External"/><Relationship Id="rId6" Type="http://schemas.openxmlformats.org/officeDocument/2006/relationships/image" Target="../media/image5.svg"/><Relationship Id="rId5" Type="http://schemas.openxmlformats.org/officeDocument/2006/relationships/image" Target="../media/image7.pn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ideo" Target="https://www.youtube.com/embed/zER6Z6OxBOI" TargetMode="External"/><Relationship Id="rId6" Type="http://schemas.openxmlformats.org/officeDocument/2006/relationships/image" Target="../media/image7.png"/><Relationship Id="rId5" Type="http://schemas.openxmlformats.org/officeDocument/2006/relationships/image" Target="../media/image27.jpe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2.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8.png"/><Relationship Id="rId7"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1.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sv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descr="תמונה שמכילה כחול חשמלי, Azure, מים, כחול מג'ורלי&#10;&#10;התיאור נוצר באופן אוטומטי">
            <a:extLst>
              <a:ext uri="{FF2B5EF4-FFF2-40B4-BE49-F238E27FC236}">
                <a16:creationId xmlns:a16="http://schemas.microsoft.com/office/drawing/2014/main" id="{ABB57A34-6A07-1E6D-7A75-F7C99ACEC9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תמונה 10" descr="תמונה שמכילה טקסט, גופן, גרפיקה, עיצוב גרפי&#10;&#10;התיאור נוצר באופן אוטומטי">
            <a:extLst>
              <a:ext uri="{FF2B5EF4-FFF2-40B4-BE49-F238E27FC236}">
                <a16:creationId xmlns:a16="http://schemas.microsoft.com/office/drawing/2014/main" id="{2162C803-A7F8-74C6-4027-2C65148AC702}"/>
              </a:ext>
            </a:extLst>
          </p:cNvPr>
          <p:cNvPicPr>
            <a:picLocks noChangeAspect="1"/>
          </p:cNvPicPr>
          <p:nvPr/>
        </p:nvPicPr>
        <p:blipFill>
          <a:blip r:embed="rId3">
            <a:extLst>
              <a:ext uri="{28A0092B-C50C-407E-A947-70E740481C1C}">
                <a14:useLocalDpi xmlns:a14="http://schemas.microsoft.com/office/drawing/2010/main" val="0"/>
              </a:ext>
            </a:extLst>
          </a:blip>
          <a:srcRect l="46099"/>
          <a:stretch>
            <a:fillRect/>
          </a:stretch>
        </p:blipFill>
        <p:spPr>
          <a:xfrm>
            <a:off x="10384325" y="600553"/>
            <a:ext cx="1007575" cy="1323439"/>
          </a:xfrm>
          <a:prstGeom prst="rect">
            <a:avLst/>
          </a:prstGeom>
        </p:spPr>
      </p:pic>
      <p:sp>
        <p:nvSpPr>
          <p:cNvPr id="12" name="תיבת טקסט 11">
            <a:extLst>
              <a:ext uri="{FF2B5EF4-FFF2-40B4-BE49-F238E27FC236}">
                <a16:creationId xmlns:a16="http://schemas.microsoft.com/office/drawing/2014/main" id="{23F08787-9F8B-992C-D842-99F605F33426}"/>
              </a:ext>
            </a:extLst>
          </p:cNvPr>
          <p:cNvSpPr txBox="1"/>
          <p:nvPr/>
        </p:nvSpPr>
        <p:spPr>
          <a:xfrm>
            <a:off x="2551515" y="2427468"/>
            <a:ext cx="5776783" cy="1286891"/>
          </a:xfrm>
          <a:prstGeom prst="rect">
            <a:avLst/>
          </a:prstGeom>
          <a:noFill/>
        </p:spPr>
        <p:txBody>
          <a:bodyPr wrap="square" rtlCol="1">
            <a:spAutoFit/>
          </a:bodyPr>
          <a:lstStyle/>
          <a:p>
            <a:pPr>
              <a:lnSpc>
                <a:spcPts val="4500"/>
              </a:lnSpc>
            </a:pPr>
            <a:r>
              <a:rPr lang="he-IL" sz="4800" b="1" dirty="0">
                <a:solidFill>
                  <a:schemeClr val="bg1"/>
                </a:solidFill>
                <a:latin typeface="Calibri" panose="020F0502020204030204" pitchFamily="34" charset="0"/>
                <a:ea typeface="Verdana" panose="020B0604030504040204" pitchFamily="34" charset="0"/>
                <a:cs typeface="Calibri" panose="020F0502020204030204" pitchFamily="34" charset="0"/>
              </a:rPr>
              <a:t>חלק 1: סיפורה של </a:t>
            </a:r>
            <a:br>
              <a:rPr lang="he-IL" sz="4800" b="1" dirty="0">
                <a:solidFill>
                  <a:schemeClr val="bg1"/>
                </a:solidFill>
                <a:latin typeface="Calibri" panose="020F0502020204030204" pitchFamily="34" charset="0"/>
                <a:ea typeface="Verdana" panose="020B0604030504040204" pitchFamily="34" charset="0"/>
                <a:cs typeface="Calibri" panose="020F0502020204030204" pitchFamily="34" charset="0"/>
              </a:rPr>
            </a:br>
            <a:r>
              <a:rPr lang="he-IL" sz="4800" b="1" dirty="0">
                <a:solidFill>
                  <a:schemeClr val="bg1"/>
                </a:solidFill>
                <a:latin typeface="Calibri" panose="020F0502020204030204" pitchFamily="34" charset="0"/>
                <a:ea typeface="Verdana" panose="020B0604030504040204" pitchFamily="34" charset="0"/>
                <a:cs typeface="Calibri" panose="020F0502020204030204" pitchFamily="34" charset="0"/>
              </a:rPr>
              <a:t>קרן קימת לישראל</a:t>
            </a:r>
          </a:p>
        </p:txBody>
      </p:sp>
      <p:cxnSp>
        <p:nvCxnSpPr>
          <p:cNvPr id="20" name="מחבר ישר 19">
            <a:extLst>
              <a:ext uri="{FF2B5EF4-FFF2-40B4-BE49-F238E27FC236}">
                <a16:creationId xmlns:a16="http://schemas.microsoft.com/office/drawing/2014/main" id="{5E18B780-0B64-7072-9DF0-56C61C291161}"/>
              </a:ext>
            </a:extLst>
          </p:cNvPr>
          <p:cNvCxnSpPr>
            <a:cxnSpLocks/>
          </p:cNvCxnSpPr>
          <p:nvPr/>
        </p:nvCxnSpPr>
        <p:spPr>
          <a:xfrm flipH="1">
            <a:off x="2662950" y="4047514"/>
            <a:ext cx="8873443" cy="0"/>
          </a:xfrm>
          <a:prstGeom prst="line">
            <a:avLst/>
          </a:prstGeom>
          <a:ln w="57150">
            <a:solidFill>
              <a:srgbClr val="4FB847"/>
            </a:solidFill>
          </a:ln>
        </p:spPr>
        <p:style>
          <a:lnRef idx="1">
            <a:schemeClr val="accent1"/>
          </a:lnRef>
          <a:fillRef idx="0">
            <a:schemeClr val="accent1"/>
          </a:fillRef>
          <a:effectRef idx="0">
            <a:schemeClr val="accent1"/>
          </a:effectRef>
          <a:fontRef idx="minor">
            <a:schemeClr val="tx1"/>
          </a:fontRef>
        </p:style>
      </p:cxnSp>
      <p:pic>
        <p:nvPicPr>
          <p:cNvPr id="23" name="תמונה 22" descr="תמונה שמכילה אומנות קליפיפם, ציור, איור, סרט מצויר&#10;&#10;התיאור נוצר באופן אוטומטי">
            <a:extLst>
              <a:ext uri="{FF2B5EF4-FFF2-40B4-BE49-F238E27FC236}">
                <a16:creationId xmlns:a16="http://schemas.microsoft.com/office/drawing/2014/main" id="{9751A40D-4A4D-9CC4-3A71-D9E06D5529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7247" y="2427468"/>
            <a:ext cx="2560542" cy="3420152"/>
          </a:xfrm>
          <a:prstGeom prst="rect">
            <a:avLst/>
          </a:prstGeom>
        </p:spPr>
      </p:pic>
      <p:grpSp>
        <p:nvGrpSpPr>
          <p:cNvPr id="27" name="קבוצה 26">
            <a:extLst>
              <a:ext uri="{FF2B5EF4-FFF2-40B4-BE49-F238E27FC236}">
                <a16:creationId xmlns:a16="http://schemas.microsoft.com/office/drawing/2014/main" id="{D9D53716-D355-327A-0B3B-94E265B4EE42}"/>
              </a:ext>
            </a:extLst>
          </p:cNvPr>
          <p:cNvGrpSpPr/>
          <p:nvPr/>
        </p:nvGrpSpPr>
        <p:grpSpPr>
          <a:xfrm>
            <a:off x="0" y="4961980"/>
            <a:ext cx="3164098" cy="1896020"/>
            <a:chOff x="0" y="4961980"/>
            <a:chExt cx="3164098" cy="1896020"/>
          </a:xfrm>
        </p:grpSpPr>
        <p:pic>
          <p:nvPicPr>
            <p:cNvPr id="14" name="תמונה 13" descr="תמונה שמכילה גרפיקה, עיצוב גרפי, צבעוני, עיצוב&#10;&#10;התיאור נוצר באופן אוטומטי">
              <a:extLst>
                <a:ext uri="{FF2B5EF4-FFF2-40B4-BE49-F238E27FC236}">
                  <a16:creationId xmlns:a16="http://schemas.microsoft.com/office/drawing/2014/main" id="{6C217FA7-40DC-3B29-2A68-E83D552B47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961980"/>
              <a:ext cx="3164098" cy="1896020"/>
            </a:xfrm>
            <a:prstGeom prst="rect">
              <a:avLst/>
            </a:prstGeom>
            <a:ln>
              <a:noFill/>
            </a:ln>
          </p:spPr>
        </p:pic>
        <p:sp>
          <p:nvSpPr>
            <p:cNvPr id="26" name="מלבן 25">
              <a:extLst>
                <a:ext uri="{FF2B5EF4-FFF2-40B4-BE49-F238E27FC236}">
                  <a16:creationId xmlns:a16="http://schemas.microsoft.com/office/drawing/2014/main" id="{F63A4D8E-6E86-E2F0-86AB-FCF1C6B301A0}"/>
                </a:ext>
              </a:extLst>
            </p:cNvPr>
            <p:cNvSpPr/>
            <p:nvPr/>
          </p:nvSpPr>
          <p:spPr>
            <a:xfrm>
              <a:off x="762000" y="6280150"/>
              <a:ext cx="400050" cy="5143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13" name="גרפיקה 12">
            <a:extLst>
              <a:ext uri="{FF2B5EF4-FFF2-40B4-BE49-F238E27FC236}">
                <a16:creationId xmlns:a16="http://schemas.microsoft.com/office/drawing/2014/main" id="{25D08D15-33C4-47E4-B715-CF7828BF1E6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27248" y="2427468"/>
            <a:ext cx="2562540" cy="3420152"/>
          </a:xfrm>
          <a:prstGeom prst="rect">
            <a:avLst/>
          </a:prstGeom>
        </p:spPr>
      </p:pic>
      <p:sp>
        <p:nvSpPr>
          <p:cNvPr id="2" name="מלבן: פינות מעוגלות 1">
            <a:extLst>
              <a:ext uri="{FF2B5EF4-FFF2-40B4-BE49-F238E27FC236}">
                <a16:creationId xmlns:a16="http://schemas.microsoft.com/office/drawing/2014/main" id="{51B18AC9-9A77-5D79-6F80-DB51677CBB61}"/>
              </a:ext>
            </a:extLst>
          </p:cNvPr>
          <p:cNvSpPr/>
          <p:nvPr/>
        </p:nvSpPr>
        <p:spPr>
          <a:xfrm>
            <a:off x="277373" y="600553"/>
            <a:ext cx="2274142" cy="491785"/>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600" b="1" dirty="0"/>
              <a:t>החטיבה לחינוך ולקהילה</a:t>
            </a:r>
          </a:p>
        </p:txBody>
      </p:sp>
    </p:spTree>
    <p:extLst>
      <p:ext uri="{BB962C8B-B14F-4D97-AF65-F5344CB8AC3E}">
        <p14:creationId xmlns:p14="http://schemas.microsoft.com/office/powerpoint/2010/main" val="3635931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תמונה 9" descr="תמונה שמכילה כחול חשמלי, Azure, מים, כחול מג'ורלי&#10;&#10;התיאור נוצר באופן אוטומטי">
            <a:extLst>
              <a:ext uri="{FF2B5EF4-FFF2-40B4-BE49-F238E27FC236}">
                <a16:creationId xmlns:a16="http://schemas.microsoft.com/office/drawing/2014/main" id="{F1E3E35C-EC80-4C93-55B2-84DDF7888B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תיבת טקסט 2">
            <a:extLst>
              <a:ext uri="{FF2B5EF4-FFF2-40B4-BE49-F238E27FC236}">
                <a16:creationId xmlns:a16="http://schemas.microsoft.com/office/drawing/2014/main" id="{F657A2F5-58F4-B319-D13A-272A3B4BFC50}"/>
              </a:ext>
            </a:extLst>
          </p:cNvPr>
          <p:cNvSpPr txBox="1"/>
          <p:nvPr/>
        </p:nvSpPr>
        <p:spPr>
          <a:xfrm>
            <a:off x="2074333" y="2061398"/>
            <a:ext cx="7780867" cy="3046988"/>
          </a:xfrm>
          <a:prstGeom prst="rect">
            <a:avLst/>
          </a:prstGeom>
          <a:noFill/>
        </p:spPr>
        <p:txBody>
          <a:bodyPr wrap="square">
            <a:spAutoFit/>
          </a:bodyPr>
          <a:lstStyle/>
          <a:p>
            <a:pPr marL="0" indent="0" algn="ctr">
              <a:buNone/>
            </a:pPr>
            <a:r>
              <a:rPr lang="he-IL" sz="3200" b="1" dirty="0">
                <a:solidFill>
                  <a:schemeClr val="bg1"/>
                </a:solidFill>
                <a:latin typeface="Calibri" panose="020F0502020204030204" pitchFamily="34" charset="0"/>
                <a:cs typeface="Calibri" panose="020F0502020204030204" pitchFamily="34" charset="0"/>
              </a:rPr>
              <a:t>בי"ט בטבת תרס"ב, 29 בדצמבר 1901,</a:t>
            </a:r>
            <a:r>
              <a:rPr lang="en-US" sz="3200" b="1" dirty="0">
                <a:solidFill>
                  <a:schemeClr val="bg1"/>
                </a:solidFill>
                <a:latin typeface="Calibri" panose="020F0502020204030204" pitchFamily="34" charset="0"/>
                <a:cs typeface="Calibri" panose="020F0502020204030204" pitchFamily="34" charset="0"/>
              </a:rPr>
              <a:t> </a:t>
            </a:r>
            <a:br>
              <a:rPr lang="en-US" sz="3200" dirty="0">
                <a:solidFill>
                  <a:schemeClr val="bg1"/>
                </a:solidFill>
                <a:latin typeface="Calibri" panose="020F0502020204030204" pitchFamily="34" charset="0"/>
                <a:cs typeface="Calibri" panose="020F0502020204030204" pitchFamily="34" charset="0"/>
              </a:rPr>
            </a:br>
            <a:r>
              <a:rPr lang="he-IL" sz="3200" b="1" dirty="0">
                <a:solidFill>
                  <a:schemeClr val="bg1"/>
                </a:solidFill>
                <a:latin typeface="Calibri" panose="020F0502020204030204" pitchFamily="34" charset="0"/>
                <a:cs typeface="Calibri" panose="020F0502020204030204" pitchFamily="34" charset="0"/>
              </a:rPr>
              <a:t>בקונגרס הציוני החמישי, הוקמה קרן קימת לישראל </a:t>
            </a:r>
          </a:p>
          <a:p>
            <a:pPr marL="0" indent="0" algn="ctr">
              <a:buNone/>
            </a:pPr>
            <a:endParaRPr lang="he-IL" sz="3200" dirty="0">
              <a:solidFill>
                <a:schemeClr val="bg1"/>
              </a:solidFill>
              <a:latin typeface="Calibri" panose="020F0502020204030204" pitchFamily="34" charset="0"/>
              <a:cs typeface="Calibri" panose="020F0502020204030204" pitchFamily="34" charset="0"/>
            </a:endParaRPr>
          </a:p>
          <a:p>
            <a:pPr marL="0" indent="0" algn="ctr">
              <a:buNone/>
            </a:pPr>
            <a:r>
              <a:rPr lang="he-IL" sz="3200" dirty="0">
                <a:solidFill>
                  <a:schemeClr val="bg1"/>
                </a:solidFill>
                <a:latin typeface="Calibri" panose="020F0502020204030204" pitchFamily="34" charset="0"/>
                <a:cs typeface="Calibri" panose="020F0502020204030204" pitchFamily="34" charset="0"/>
              </a:rPr>
              <a:t>קרן לאומית שמטרתה לקנות קרקעות בארץ ישראל, לגייס תרומות מהעם היהודי ולעזור בהגשמת החלום הציוני וההתיישבותי</a:t>
            </a:r>
          </a:p>
        </p:txBody>
      </p:sp>
      <p:pic>
        <p:nvPicPr>
          <p:cNvPr id="5" name="תמונה 4" descr="תמונה שמכילה טקסט, גופן, גרפיקה, עיצוב גרפי&#10;&#10;התיאור נוצר באופן אוטומטי">
            <a:extLst>
              <a:ext uri="{FF2B5EF4-FFF2-40B4-BE49-F238E27FC236}">
                <a16:creationId xmlns:a16="http://schemas.microsoft.com/office/drawing/2014/main" id="{84B3F190-165D-42D9-8AE1-658ADD78A0B6}"/>
              </a:ext>
            </a:extLst>
          </p:cNvPr>
          <p:cNvPicPr>
            <a:picLocks noChangeAspect="1"/>
          </p:cNvPicPr>
          <p:nvPr/>
        </p:nvPicPr>
        <p:blipFill>
          <a:blip r:embed="rId3" cstate="hqprint">
            <a:extLst>
              <a:ext uri="{28A0092B-C50C-407E-A947-70E740481C1C}">
                <a14:useLocalDpi xmlns:a14="http://schemas.microsoft.com/office/drawing/2010/main" val="0"/>
              </a:ext>
            </a:extLst>
          </a:blip>
          <a:srcRect l="44512"/>
          <a:stretch>
            <a:fillRect/>
          </a:stretch>
        </p:blipFill>
        <p:spPr>
          <a:xfrm>
            <a:off x="303102" y="226337"/>
            <a:ext cx="668807" cy="853361"/>
          </a:xfrm>
          <a:prstGeom prst="rect">
            <a:avLst/>
          </a:prstGeom>
        </p:spPr>
      </p:pic>
      <p:sp>
        <p:nvSpPr>
          <p:cNvPr id="4" name="מלבן: פינות מעוגלות 3">
            <a:extLst>
              <a:ext uri="{FF2B5EF4-FFF2-40B4-BE49-F238E27FC236}">
                <a16:creationId xmlns:a16="http://schemas.microsoft.com/office/drawing/2014/main" id="{F3B5560E-A61D-8E30-2ABF-9B791C7CBAB8}"/>
              </a:ext>
            </a:extLst>
          </p:cNvPr>
          <p:cNvSpPr/>
          <p:nvPr/>
        </p:nvSpPr>
        <p:spPr>
          <a:xfrm>
            <a:off x="10046062" y="6274052"/>
            <a:ext cx="1985994" cy="476702"/>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3135804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descr="תמונה שמכילה כחול חשמלי, Azure, מים, כחול מג'ורלי&#10;&#10;התיאור נוצר באופן אוטומטי">
            <a:extLst>
              <a:ext uri="{FF2B5EF4-FFF2-40B4-BE49-F238E27FC236}">
                <a16:creationId xmlns:a16="http://schemas.microsoft.com/office/drawing/2014/main" id="{5FC5D0CF-0C35-442F-9E14-8CB2819E98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מדיה מקוונת 4" title="סיפורה של קק&amp;quot;ל">
            <a:hlinkClick r:id="" action="ppaction://media"/>
            <a:extLst>
              <a:ext uri="{FF2B5EF4-FFF2-40B4-BE49-F238E27FC236}">
                <a16:creationId xmlns:a16="http://schemas.microsoft.com/office/drawing/2014/main" id="{079AB661-26DD-D317-2AF6-5B025D9D5672}"/>
              </a:ext>
            </a:extLst>
          </p:cNvPr>
          <p:cNvPicPr>
            <a:picLocks noRot="1" noChangeAspect="1"/>
          </p:cNvPicPr>
          <p:nvPr>
            <a:videoFile r:link="rId1"/>
          </p:nvPr>
        </p:nvPicPr>
        <p:blipFill>
          <a:blip r:embed="rId4"/>
          <a:stretch>
            <a:fillRect/>
          </a:stretch>
        </p:blipFill>
        <p:spPr>
          <a:xfrm>
            <a:off x="1608667" y="841772"/>
            <a:ext cx="9199033" cy="5174456"/>
          </a:xfrm>
          <a:prstGeom prst="rect">
            <a:avLst/>
          </a:prstGeom>
        </p:spPr>
      </p:pic>
      <p:pic>
        <p:nvPicPr>
          <p:cNvPr id="5" name="תמונה 4" descr="תמונה שמכילה טקסט, גופן, גרפיקה, עיצוב גרפי&#10;&#10;התיאור נוצר באופן אוטומטי">
            <a:extLst>
              <a:ext uri="{FF2B5EF4-FFF2-40B4-BE49-F238E27FC236}">
                <a16:creationId xmlns:a16="http://schemas.microsoft.com/office/drawing/2014/main" id="{E210FBFB-D578-4B58-9131-A7534B41AC15}"/>
              </a:ext>
            </a:extLst>
          </p:cNvPr>
          <p:cNvPicPr>
            <a:picLocks noChangeAspect="1"/>
          </p:cNvPicPr>
          <p:nvPr/>
        </p:nvPicPr>
        <p:blipFill>
          <a:blip r:embed="rId5" cstate="hqprint">
            <a:extLst>
              <a:ext uri="{28A0092B-C50C-407E-A947-70E740481C1C}">
                <a14:useLocalDpi xmlns:a14="http://schemas.microsoft.com/office/drawing/2010/main" val="0"/>
              </a:ext>
            </a:extLst>
          </a:blip>
          <a:srcRect l="41791"/>
          <a:stretch>
            <a:fillRect/>
          </a:stretch>
        </p:blipFill>
        <p:spPr>
          <a:xfrm>
            <a:off x="224367" y="243633"/>
            <a:ext cx="754382" cy="917545"/>
          </a:xfrm>
          <a:prstGeom prst="rect">
            <a:avLst/>
          </a:prstGeom>
        </p:spPr>
      </p:pic>
      <p:pic>
        <p:nvPicPr>
          <p:cNvPr id="6" name="תמונה 5" descr="תמונה שמכילה גרפיקה&#10;&#10;התיאור נוצר באופן אוטומטי">
            <a:extLst>
              <a:ext uri="{FF2B5EF4-FFF2-40B4-BE49-F238E27FC236}">
                <a16:creationId xmlns:a16="http://schemas.microsoft.com/office/drawing/2014/main" id="{DD93C20A-EE8A-453D-A97D-CDAA1F2AF1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13252" y="812593"/>
            <a:ext cx="573195" cy="573195"/>
          </a:xfrm>
          <a:prstGeom prst="rect">
            <a:avLst/>
          </a:prstGeom>
        </p:spPr>
      </p:pic>
      <p:sp>
        <p:nvSpPr>
          <p:cNvPr id="3" name="מלבן: פינות מעוגלות 2">
            <a:extLst>
              <a:ext uri="{FF2B5EF4-FFF2-40B4-BE49-F238E27FC236}">
                <a16:creationId xmlns:a16="http://schemas.microsoft.com/office/drawing/2014/main" id="{9AF823F4-7D38-89A5-9C36-D79A17506FC2}"/>
              </a:ext>
            </a:extLst>
          </p:cNvPr>
          <p:cNvSpPr/>
          <p:nvPr/>
        </p:nvSpPr>
        <p:spPr>
          <a:xfrm>
            <a:off x="10067452" y="6328373"/>
            <a:ext cx="2008307" cy="431435"/>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3050189936"/>
      </p:ext>
    </p:extLst>
  </p:cSld>
  <p:clrMapOvr>
    <a:masterClrMapping/>
  </p:clrMapOvr>
  <p:timing>
    <p:tnLst>
      <p:par>
        <p:cTn id="1" dur="indefinite" restart="never" nodeType="tmRoot">
          <p:childTnLst>
            <p:video>
              <p:cMediaNode vol="80000">
                <p:cTn id="2" display="0">
                  <p:stCondLst>
                    <p:cond delay="indefinite"/>
                  </p:stCondLst>
                </p:cTn>
                <p:tgtEl>
                  <p:spTgt spid="8"/>
                </p:tgtEl>
              </p:cMediaNode>
            </p:vide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descr="תמונה שמכילה כחול חשמלי, Azure, מים, כחול מג'ורלי&#10;&#10;התיאור נוצר באופן אוטומטי">
            <a:extLst>
              <a:ext uri="{FF2B5EF4-FFF2-40B4-BE49-F238E27FC236}">
                <a16:creationId xmlns:a16="http://schemas.microsoft.com/office/drawing/2014/main" id="{6E4B21A3-8B59-A7D0-DCC1-B0BD6F3CBF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תמונה 10" descr="תמונה שמכילה טקסט, גופן, גרפיקה, עיצוב גרפי&#10;&#10;התיאור נוצר באופן אוטומטי">
            <a:extLst>
              <a:ext uri="{FF2B5EF4-FFF2-40B4-BE49-F238E27FC236}">
                <a16:creationId xmlns:a16="http://schemas.microsoft.com/office/drawing/2014/main" id="{2162C803-A7F8-74C6-4027-2C65148AC702}"/>
              </a:ext>
            </a:extLst>
          </p:cNvPr>
          <p:cNvPicPr>
            <a:picLocks noChangeAspect="1"/>
          </p:cNvPicPr>
          <p:nvPr/>
        </p:nvPicPr>
        <p:blipFill>
          <a:blip r:embed="rId3" cstate="hqprint">
            <a:extLst>
              <a:ext uri="{28A0092B-C50C-407E-A947-70E740481C1C}">
                <a14:useLocalDpi xmlns:a14="http://schemas.microsoft.com/office/drawing/2010/main" val="0"/>
              </a:ext>
            </a:extLst>
          </a:blip>
          <a:srcRect l="42524"/>
          <a:stretch>
            <a:fillRect/>
          </a:stretch>
        </p:blipFill>
        <p:spPr>
          <a:xfrm>
            <a:off x="412255" y="284071"/>
            <a:ext cx="704700" cy="868056"/>
          </a:xfrm>
          <a:prstGeom prst="rect">
            <a:avLst/>
          </a:prstGeom>
        </p:spPr>
      </p:pic>
      <p:sp>
        <p:nvSpPr>
          <p:cNvPr id="3" name="תיבת טקסט 2">
            <a:extLst>
              <a:ext uri="{FF2B5EF4-FFF2-40B4-BE49-F238E27FC236}">
                <a16:creationId xmlns:a16="http://schemas.microsoft.com/office/drawing/2014/main" id="{F657A2F5-58F4-B319-D13A-272A3B4BFC50}"/>
              </a:ext>
            </a:extLst>
          </p:cNvPr>
          <p:cNvSpPr txBox="1"/>
          <p:nvPr/>
        </p:nvSpPr>
        <p:spPr>
          <a:xfrm>
            <a:off x="1116954" y="555873"/>
            <a:ext cx="10370346" cy="2554545"/>
          </a:xfrm>
          <a:prstGeom prst="rect">
            <a:avLst/>
          </a:prstGeom>
          <a:noFill/>
        </p:spPr>
        <p:txBody>
          <a:bodyPr wrap="square">
            <a:spAutoFit/>
          </a:bodyPr>
          <a:lstStyle/>
          <a:p>
            <a:pPr marL="0" indent="0">
              <a:buNone/>
            </a:pPr>
            <a:r>
              <a:rPr lang="he-IL" sz="3200" b="1" dirty="0">
                <a:solidFill>
                  <a:schemeClr val="bg1"/>
                </a:solidFill>
                <a:latin typeface="Calibri" panose="020F0502020204030204" pitchFamily="34" charset="0"/>
                <a:ea typeface="Calibri" panose="020F0502020204030204" pitchFamily="34" charset="0"/>
                <a:cs typeface="Calibri" panose="020F0502020204030204" pitchFamily="34" charset="0"/>
              </a:rPr>
              <a:t>המשימה הראשונה של קק"ל הייתה להגיע לליבם של יהודים </a:t>
            </a:r>
            <a:b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he-IL" sz="3200" b="1" dirty="0">
                <a:solidFill>
                  <a:schemeClr val="bg1"/>
                </a:solidFill>
                <a:latin typeface="Calibri" panose="020F0502020204030204" pitchFamily="34" charset="0"/>
                <a:ea typeface="Calibri" panose="020F0502020204030204" pitchFamily="34" charset="0"/>
                <a:cs typeface="Calibri" panose="020F0502020204030204" pitchFamily="34" charset="0"/>
              </a:rPr>
              <a:t>בכל העולם ולגרום להם להאמין בכוחם ולהשתתף במפעל הציוני</a:t>
            </a:r>
            <a:r>
              <a:rPr lang="he-IL" sz="3200" b="1" dirty="0">
                <a:solidFill>
                  <a:schemeClr val="bg1"/>
                </a:solidFill>
                <a:latin typeface="+mj-lt"/>
                <a:cs typeface="Calibri" panose="020F0502020204030204" pitchFamily="34" charset="0"/>
              </a:rPr>
              <a:t>. </a:t>
            </a:r>
            <a:br>
              <a:rPr lang="en-US" sz="3200" b="1" dirty="0">
                <a:solidFill>
                  <a:schemeClr val="bg1"/>
                </a:solidFill>
                <a:latin typeface="+mj-lt"/>
                <a:cs typeface="Calibri" panose="020F0502020204030204" pitchFamily="34" charset="0"/>
              </a:rPr>
            </a:br>
            <a:r>
              <a:rPr lang="he-IL" sz="3200" b="1" dirty="0">
                <a:solidFill>
                  <a:srgbClr val="92D050"/>
                </a:solidFill>
                <a:latin typeface="+mj-lt"/>
                <a:cs typeface="Calibri" panose="020F0502020204030204" pitchFamily="34" charset="0"/>
              </a:rPr>
              <a:t>לשם כך היא השתמשה במספר כלים, שלכולם היה גם היבט אומנותי וגרפי:</a:t>
            </a:r>
            <a:br>
              <a:rPr lang="he-IL" sz="3200" b="1" dirty="0">
                <a:latin typeface="+mj-lt"/>
                <a:cs typeface="Calibri" panose="020F0502020204030204" pitchFamily="34" charset="0"/>
              </a:rPr>
            </a:br>
            <a:endParaRPr lang="he-IL" sz="3200" b="1" dirty="0">
              <a:solidFill>
                <a:schemeClr val="bg1"/>
              </a:solidFill>
              <a:latin typeface="+mj-lt"/>
              <a:cs typeface="Calibri" panose="020F0502020204030204" pitchFamily="34" charset="0"/>
            </a:endParaRPr>
          </a:p>
        </p:txBody>
      </p:sp>
      <p:pic>
        <p:nvPicPr>
          <p:cNvPr id="16" name="תמונה 15" descr="תמונה שמכילה גרפיקה, עיצוב גרפי, עיצוב&#10;&#10;התיאור נוצר באופן אוטומטי">
            <a:extLst>
              <a:ext uri="{FF2B5EF4-FFF2-40B4-BE49-F238E27FC236}">
                <a16:creationId xmlns:a16="http://schemas.microsoft.com/office/drawing/2014/main" id="{F46BBAA2-AB3F-09F5-5AF9-EFCB963CAC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32" y="4331728"/>
            <a:ext cx="1174441" cy="1756015"/>
          </a:xfrm>
          <a:prstGeom prst="rect">
            <a:avLst/>
          </a:prstGeom>
        </p:spPr>
      </p:pic>
      <p:pic>
        <p:nvPicPr>
          <p:cNvPr id="21" name="תמונה 20" descr="תמונה שמכילה ירוק, צילום מסך, צבעוני, גרפיקה&#10;&#10;התיאור נוצר באופן אוטומטי">
            <a:extLst>
              <a:ext uri="{FF2B5EF4-FFF2-40B4-BE49-F238E27FC236}">
                <a16:creationId xmlns:a16="http://schemas.microsoft.com/office/drawing/2014/main" id="{108119F6-A0E6-3063-D841-1EE98B5DB7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0673" y="5673321"/>
            <a:ext cx="584360" cy="577565"/>
          </a:xfrm>
          <a:prstGeom prst="rect">
            <a:avLst/>
          </a:prstGeom>
        </p:spPr>
      </p:pic>
      <p:sp>
        <p:nvSpPr>
          <p:cNvPr id="24" name="תיבת טקסט 23">
            <a:extLst>
              <a:ext uri="{FF2B5EF4-FFF2-40B4-BE49-F238E27FC236}">
                <a16:creationId xmlns:a16="http://schemas.microsoft.com/office/drawing/2014/main" id="{ED177E32-A881-0576-2F08-EDF94E44756B}"/>
              </a:ext>
            </a:extLst>
          </p:cNvPr>
          <p:cNvSpPr txBox="1"/>
          <p:nvPr/>
        </p:nvSpPr>
        <p:spPr>
          <a:xfrm>
            <a:off x="6997611" y="2762697"/>
            <a:ext cx="4489689" cy="3539430"/>
          </a:xfrm>
          <a:prstGeom prst="rect">
            <a:avLst/>
          </a:prstGeom>
          <a:noFill/>
        </p:spPr>
        <p:txBody>
          <a:bodyPr wrap="square" rtlCol="1">
            <a:spAutoFit/>
          </a:bodyPr>
          <a:lstStyle/>
          <a:p>
            <a:pPr>
              <a:buClr>
                <a:srgbClr val="4FB847"/>
              </a:buClr>
            </a:pPr>
            <a:r>
              <a:rPr lang="he-IL" sz="3200" b="1" u="sng" dirty="0">
                <a:solidFill>
                  <a:srgbClr val="92D050"/>
                </a:solidFill>
                <a:latin typeface="Calibri" panose="020F0502020204030204" pitchFamily="34" charset="0"/>
                <a:cs typeface="Calibri" panose="020F0502020204030204" pitchFamily="34" charset="0"/>
              </a:rPr>
              <a:t>1. בולי קק"ל</a:t>
            </a:r>
            <a:br>
              <a:rPr lang="en-US" sz="3200" dirty="0">
                <a:solidFill>
                  <a:schemeClr val="bg1"/>
                </a:solidFill>
                <a:latin typeface="Calibri" panose="020F0502020204030204" pitchFamily="34" charset="0"/>
                <a:cs typeface="Calibri" panose="020F0502020204030204" pitchFamily="34" charset="0"/>
              </a:rPr>
            </a:br>
            <a:r>
              <a:rPr lang="he-IL" sz="3200" dirty="0">
                <a:solidFill>
                  <a:schemeClr val="bg1"/>
                </a:solidFill>
                <a:latin typeface="Calibri" panose="020F0502020204030204" pitchFamily="34" charset="0"/>
                <a:cs typeface="Calibri" panose="020F0502020204030204" pitchFamily="34" charset="0"/>
              </a:rPr>
              <a:t>היהודים הדביקו אותם לצד הבולים הרשמיים של המדינות שחיו בהן, וכך הפיצו את רעיונות קק"ל וגאולת הקרקעות בקרב היהודים בעולם</a:t>
            </a:r>
          </a:p>
        </p:txBody>
      </p:sp>
      <p:pic>
        <p:nvPicPr>
          <p:cNvPr id="27" name="תמונה 26" descr="תמונה שמכילה בול דואר, ניתן לאיסוף, בול&#10;&#10;התיאור נוצר באופן אוטומטי">
            <a:extLst>
              <a:ext uri="{FF2B5EF4-FFF2-40B4-BE49-F238E27FC236}">
                <a16:creationId xmlns:a16="http://schemas.microsoft.com/office/drawing/2014/main" id="{CA99A355-1706-DB92-1E16-0383D75C5C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0057" y="2491060"/>
            <a:ext cx="1371886" cy="2513046"/>
          </a:xfrm>
          <a:prstGeom prst="rect">
            <a:avLst/>
          </a:prstGeom>
        </p:spPr>
      </p:pic>
      <p:pic>
        <p:nvPicPr>
          <p:cNvPr id="35" name="תמונה 34" descr="תמונה שמכילה אומנות, ניתן לאיסוף, בול דואר&#10;&#10;התיאור נוצר באופן אוטומטי">
            <a:extLst>
              <a:ext uri="{FF2B5EF4-FFF2-40B4-BE49-F238E27FC236}">
                <a16:creationId xmlns:a16="http://schemas.microsoft.com/office/drawing/2014/main" id="{8E63A9B7-C7E3-D0E4-1F48-6EDB380922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15695" y="3666291"/>
            <a:ext cx="1416371" cy="2513046"/>
          </a:xfrm>
          <a:prstGeom prst="rect">
            <a:avLst/>
          </a:prstGeom>
        </p:spPr>
      </p:pic>
      <p:pic>
        <p:nvPicPr>
          <p:cNvPr id="37" name="תמונה 36" descr="תמונה שמכילה בול דואר, ניתן לאיסוף, גלגל, בול&#10;&#10;התיאור נוצר באופן אוטומטי">
            <a:extLst>
              <a:ext uri="{FF2B5EF4-FFF2-40B4-BE49-F238E27FC236}">
                <a16:creationId xmlns:a16="http://schemas.microsoft.com/office/drawing/2014/main" id="{AE1CC494-032F-A242-A994-07638F41C0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8464" y="2831843"/>
            <a:ext cx="2158325" cy="1778460"/>
          </a:xfrm>
          <a:prstGeom prst="rect">
            <a:avLst/>
          </a:prstGeom>
        </p:spPr>
      </p:pic>
      <p:sp>
        <p:nvSpPr>
          <p:cNvPr id="5" name="מלבן: פינות מעוגלות 4">
            <a:extLst>
              <a:ext uri="{FF2B5EF4-FFF2-40B4-BE49-F238E27FC236}">
                <a16:creationId xmlns:a16="http://schemas.microsoft.com/office/drawing/2014/main" id="{8036395F-1220-0278-9538-A858D7080D46}"/>
              </a:ext>
            </a:extLst>
          </p:cNvPr>
          <p:cNvSpPr/>
          <p:nvPr/>
        </p:nvSpPr>
        <p:spPr>
          <a:xfrm>
            <a:off x="96232" y="6359129"/>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386386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descr="תמונה שמכילה כחול חשמלי, Azure, מים, כחול מג'ורלי&#10;&#10;התיאור נוצר באופן אוטומטי">
            <a:extLst>
              <a:ext uri="{FF2B5EF4-FFF2-40B4-BE49-F238E27FC236}">
                <a16:creationId xmlns:a16="http://schemas.microsoft.com/office/drawing/2014/main" id="{6E4B21A3-8B59-A7D0-DCC1-B0BD6F3CBF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תמונה 10" descr="תמונה שמכילה טקסט, גופן, גרפיקה, עיצוב גרפי&#10;&#10;התיאור נוצר באופן אוטומטי">
            <a:extLst>
              <a:ext uri="{FF2B5EF4-FFF2-40B4-BE49-F238E27FC236}">
                <a16:creationId xmlns:a16="http://schemas.microsoft.com/office/drawing/2014/main" id="{2162C803-A7F8-74C6-4027-2C65148AC702}"/>
              </a:ext>
            </a:extLst>
          </p:cNvPr>
          <p:cNvPicPr>
            <a:picLocks noChangeAspect="1"/>
          </p:cNvPicPr>
          <p:nvPr/>
        </p:nvPicPr>
        <p:blipFill>
          <a:blip r:embed="rId3" cstate="hqprint">
            <a:extLst>
              <a:ext uri="{28A0092B-C50C-407E-A947-70E740481C1C}">
                <a14:useLocalDpi xmlns:a14="http://schemas.microsoft.com/office/drawing/2010/main" val="0"/>
              </a:ext>
            </a:extLst>
          </a:blip>
          <a:srcRect l="45432"/>
          <a:stretch>
            <a:fillRect/>
          </a:stretch>
        </p:blipFill>
        <p:spPr>
          <a:xfrm>
            <a:off x="425513" y="323382"/>
            <a:ext cx="645730" cy="837798"/>
          </a:xfrm>
          <a:prstGeom prst="rect">
            <a:avLst/>
          </a:prstGeom>
        </p:spPr>
      </p:pic>
      <p:pic>
        <p:nvPicPr>
          <p:cNvPr id="16" name="תמונה 15" descr="תמונה שמכילה גרפיקה, עיצוב גרפי, עיצוב&#10;&#10;התיאור נוצר באופן אוטומטי">
            <a:extLst>
              <a:ext uri="{FF2B5EF4-FFF2-40B4-BE49-F238E27FC236}">
                <a16:creationId xmlns:a16="http://schemas.microsoft.com/office/drawing/2014/main" id="{F46BBAA2-AB3F-09F5-5AF9-EFCB963CAC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32" y="4962971"/>
            <a:ext cx="1174441" cy="1756015"/>
          </a:xfrm>
          <a:prstGeom prst="rect">
            <a:avLst/>
          </a:prstGeom>
        </p:spPr>
      </p:pic>
      <p:pic>
        <p:nvPicPr>
          <p:cNvPr id="21" name="תמונה 20" descr="תמונה שמכילה ירוק, צילום מסך, צבעוני, גרפיקה&#10;&#10;התיאור נוצר באופן אוטומטי">
            <a:extLst>
              <a:ext uri="{FF2B5EF4-FFF2-40B4-BE49-F238E27FC236}">
                <a16:creationId xmlns:a16="http://schemas.microsoft.com/office/drawing/2014/main" id="{108119F6-A0E6-3063-D841-1EE98B5DB7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0673" y="6141420"/>
            <a:ext cx="584360" cy="577565"/>
          </a:xfrm>
          <a:prstGeom prst="rect">
            <a:avLst/>
          </a:prstGeom>
        </p:spPr>
      </p:pic>
      <p:sp>
        <p:nvSpPr>
          <p:cNvPr id="24" name="תיבת טקסט 23">
            <a:extLst>
              <a:ext uri="{FF2B5EF4-FFF2-40B4-BE49-F238E27FC236}">
                <a16:creationId xmlns:a16="http://schemas.microsoft.com/office/drawing/2014/main" id="{ED177E32-A881-0576-2F08-EDF94E44756B}"/>
              </a:ext>
            </a:extLst>
          </p:cNvPr>
          <p:cNvSpPr txBox="1"/>
          <p:nvPr/>
        </p:nvSpPr>
        <p:spPr>
          <a:xfrm>
            <a:off x="5748868" y="2366766"/>
            <a:ext cx="5738432" cy="2062103"/>
          </a:xfrm>
          <a:prstGeom prst="rect">
            <a:avLst/>
          </a:prstGeom>
          <a:noFill/>
        </p:spPr>
        <p:txBody>
          <a:bodyPr wrap="square" rtlCol="1">
            <a:spAutoFit/>
          </a:bodyPr>
          <a:lstStyle/>
          <a:p>
            <a:pPr>
              <a:buClr>
                <a:srgbClr val="4FB847"/>
              </a:buClr>
            </a:pPr>
            <a:r>
              <a:rPr lang="he-IL" sz="3200" b="1" dirty="0">
                <a:solidFill>
                  <a:srgbClr val="4FB847"/>
                </a:solidFill>
                <a:latin typeface="Calibri" panose="020F0502020204030204" pitchFamily="34" charset="0"/>
                <a:cs typeface="Calibri" panose="020F0502020204030204" pitchFamily="34" charset="0"/>
              </a:rPr>
              <a:t>2. הקופסה הכחולה</a:t>
            </a:r>
            <a:br>
              <a:rPr lang="en-US" sz="3200" dirty="0">
                <a:solidFill>
                  <a:srgbClr val="4FB847"/>
                </a:solidFill>
                <a:latin typeface="Calibri" panose="020F0502020204030204" pitchFamily="34" charset="0"/>
                <a:cs typeface="Calibri" panose="020F0502020204030204" pitchFamily="34" charset="0"/>
              </a:rPr>
            </a:br>
            <a:r>
              <a:rPr lang="he-IL" sz="3200" dirty="0">
                <a:solidFill>
                  <a:schemeClr val="bg1"/>
                </a:solidFill>
                <a:latin typeface="Calibri" panose="020F0502020204030204" pitchFamily="34" charset="0"/>
                <a:cs typeface="Calibri" panose="020F0502020204030204" pitchFamily="34" charset="0"/>
              </a:rPr>
              <a:t>קופת צדקה שהוצבה בבתים, בבתי ספר ובבתי כנסת, ובאמצעותה תרם כל יהודי ככל יכולתו לקרן החדשה</a:t>
            </a:r>
          </a:p>
        </p:txBody>
      </p:sp>
      <p:pic>
        <p:nvPicPr>
          <p:cNvPr id="33" name="תמונה 32" descr="תמונה שמכילה מפה, טקסט, ארגז מטען, קופסה&#10;&#10;התיאור נוצר באופן אוטומטי">
            <a:extLst>
              <a:ext uri="{FF2B5EF4-FFF2-40B4-BE49-F238E27FC236}">
                <a16:creationId xmlns:a16="http://schemas.microsoft.com/office/drawing/2014/main" id="{44958F45-D5BC-082D-A2F8-CC6246BDA0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38473" y="1161180"/>
            <a:ext cx="4019704" cy="4775886"/>
          </a:xfrm>
          <a:prstGeom prst="rect">
            <a:avLst/>
          </a:prstGeom>
        </p:spPr>
      </p:pic>
      <p:sp>
        <p:nvSpPr>
          <p:cNvPr id="4" name="מלבן: פינות מעוגלות 3">
            <a:extLst>
              <a:ext uri="{FF2B5EF4-FFF2-40B4-BE49-F238E27FC236}">
                <a16:creationId xmlns:a16="http://schemas.microsoft.com/office/drawing/2014/main" id="{2211F2AA-66FE-4BD8-A846-089F0A8F3006}"/>
              </a:ext>
            </a:extLst>
          </p:cNvPr>
          <p:cNvSpPr/>
          <p:nvPr/>
        </p:nvSpPr>
        <p:spPr>
          <a:xfrm>
            <a:off x="10000723" y="6328357"/>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211729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descr="תמונה שמכילה כחול חשמלי, Azure, מים, כחול מג'ורלי&#10;&#10;התיאור נוצר באופן אוטומטי">
            <a:extLst>
              <a:ext uri="{FF2B5EF4-FFF2-40B4-BE49-F238E27FC236}">
                <a16:creationId xmlns:a16="http://schemas.microsoft.com/office/drawing/2014/main" id="{6E4B21A3-8B59-A7D0-DCC1-B0BD6F3CBF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תמונה 10" descr="תמונה שמכילה טקסט, גופן, גרפיקה, עיצוב גרפי&#10;&#10;התיאור נוצר באופן אוטומטי">
            <a:extLst>
              <a:ext uri="{FF2B5EF4-FFF2-40B4-BE49-F238E27FC236}">
                <a16:creationId xmlns:a16="http://schemas.microsoft.com/office/drawing/2014/main" id="{2162C803-A7F8-74C6-4027-2C65148AC702}"/>
              </a:ext>
            </a:extLst>
          </p:cNvPr>
          <p:cNvPicPr>
            <a:picLocks noChangeAspect="1"/>
          </p:cNvPicPr>
          <p:nvPr/>
        </p:nvPicPr>
        <p:blipFill>
          <a:blip r:embed="rId3" cstate="hqprint">
            <a:extLst>
              <a:ext uri="{28A0092B-C50C-407E-A947-70E740481C1C}">
                <a14:useLocalDpi xmlns:a14="http://schemas.microsoft.com/office/drawing/2010/main" val="0"/>
              </a:ext>
            </a:extLst>
          </a:blip>
          <a:srcRect l="41203"/>
          <a:stretch>
            <a:fillRect/>
          </a:stretch>
        </p:blipFill>
        <p:spPr>
          <a:xfrm>
            <a:off x="298679" y="283753"/>
            <a:ext cx="769545" cy="926618"/>
          </a:xfrm>
          <a:prstGeom prst="rect">
            <a:avLst/>
          </a:prstGeom>
        </p:spPr>
      </p:pic>
      <p:pic>
        <p:nvPicPr>
          <p:cNvPr id="16" name="תמונה 15" descr="תמונה שמכילה גרפיקה, עיצוב גרפי, עיצוב&#10;&#10;התיאור נוצר באופן אוטומטי">
            <a:extLst>
              <a:ext uri="{FF2B5EF4-FFF2-40B4-BE49-F238E27FC236}">
                <a16:creationId xmlns:a16="http://schemas.microsoft.com/office/drawing/2014/main" id="{F46BBAA2-AB3F-09F5-5AF9-EFCB963CAC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32" y="4962971"/>
            <a:ext cx="1174441" cy="1756015"/>
          </a:xfrm>
          <a:prstGeom prst="rect">
            <a:avLst/>
          </a:prstGeom>
        </p:spPr>
      </p:pic>
      <p:pic>
        <p:nvPicPr>
          <p:cNvPr id="21" name="תמונה 20" descr="תמונה שמכילה ירוק, צילום מסך, צבעוני, גרפיקה&#10;&#10;התיאור נוצר באופן אוטומטי">
            <a:extLst>
              <a:ext uri="{FF2B5EF4-FFF2-40B4-BE49-F238E27FC236}">
                <a16:creationId xmlns:a16="http://schemas.microsoft.com/office/drawing/2014/main" id="{108119F6-A0E6-3063-D841-1EE98B5DB7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0673" y="5781564"/>
            <a:ext cx="584360" cy="577565"/>
          </a:xfrm>
          <a:prstGeom prst="rect">
            <a:avLst/>
          </a:prstGeom>
        </p:spPr>
      </p:pic>
      <p:sp>
        <p:nvSpPr>
          <p:cNvPr id="24" name="תיבת טקסט 23">
            <a:extLst>
              <a:ext uri="{FF2B5EF4-FFF2-40B4-BE49-F238E27FC236}">
                <a16:creationId xmlns:a16="http://schemas.microsoft.com/office/drawing/2014/main" id="{ED177E32-A881-0576-2F08-EDF94E44756B}"/>
              </a:ext>
            </a:extLst>
          </p:cNvPr>
          <p:cNvSpPr txBox="1"/>
          <p:nvPr/>
        </p:nvSpPr>
        <p:spPr>
          <a:xfrm>
            <a:off x="6096000" y="2366766"/>
            <a:ext cx="5391299" cy="1569660"/>
          </a:xfrm>
          <a:prstGeom prst="rect">
            <a:avLst/>
          </a:prstGeom>
          <a:noFill/>
        </p:spPr>
        <p:txBody>
          <a:bodyPr wrap="square" rtlCol="1">
            <a:spAutoFit/>
          </a:bodyPr>
          <a:lstStyle/>
          <a:p>
            <a:pPr>
              <a:buClr>
                <a:srgbClr val="4FB847"/>
              </a:buClr>
            </a:pPr>
            <a:r>
              <a:rPr lang="he-IL" sz="3200" b="1" dirty="0">
                <a:solidFill>
                  <a:srgbClr val="4FB847"/>
                </a:solidFill>
                <a:latin typeface="Calibri" panose="020F0502020204030204" pitchFamily="34" charset="0"/>
                <a:cs typeface="Calibri" panose="020F0502020204030204" pitchFamily="34" charset="0"/>
              </a:rPr>
              <a:t>3. ספר הזהב</a:t>
            </a:r>
            <a:br>
              <a:rPr lang="en-US" sz="3200" dirty="0">
                <a:solidFill>
                  <a:srgbClr val="4FB847"/>
                </a:solidFill>
                <a:latin typeface="Calibri" panose="020F0502020204030204" pitchFamily="34" charset="0"/>
                <a:cs typeface="Calibri" panose="020F0502020204030204" pitchFamily="34" charset="0"/>
              </a:rPr>
            </a:br>
            <a:r>
              <a:rPr lang="he-IL" sz="3200" dirty="0">
                <a:solidFill>
                  <a:srgbClr val="4FB847"/>
                </a:solidFill>
                <a:latin typeface="Calibri" panose="020F0502020204030204" pitchFamily="34" charset="0"/>
                <a:cs typeface="Calibri" panose="020F0502020204030204" pitchFamily="34" charset="0"/>
              </a:rPr>
              <a:t> </a:t>
            </a:r>
            <a:r>
              <a:rPr lang="he-IL" sz="3200" dirty="0">
                <a:solidFill>
                  <a:schemeClr val="bg1"/>
                </a:solidFill>
                <a:latin typeface="Calibri" panose="020F0502020204030204" pitchFamily="34" charset="0"/>
                <a:cs typeface="Calibri" panose="020F0502020204030204" pitchFamily="34" charset="0"/>
              </a:rPr>
              <a:t>הרישום בספר היה אות כבוד למי שתרם תרומה גדולה</a:t>
            </a:r>
          </a:p>
        </p:txBody>
      </p:sp>
      <p:pic>
        <p:nvPicPr>
          <p:cNvPr id="5" name="תמונה 4">
            <a:extLst>
              <a:ext uri="{FF2B5EF4-FFF2-40B4-BE49-F238E27FC236}">
                <a16:creationId xmlns:a16="http://schemas.microsoft.com/office/drawing/2014/main" id="{9DC7A8F5-65EA-EC97-5EC0-4F16B13F37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83067" y="1620949"/>
            <a:ext cx="3448269" cy="3760958"/>
          </a:xfrm>
          <a:prstGeom prst="rect">
            <a:avLst/>
          </a:prstGeom>
        </p:spPr>
      </p:pic>
      <p:sp>
        <p:nvSpPr>
          <p:cNvPr id="4" name="מלבן: פינות מעוגלות 3">
            <a:extLst>
              <a:ext uri="{FF2B5EF4-FFF2-40B4-BE49-F238E27FC236}">
                <a16:creationId xmlns:a16="http://schemas.microsoft.com/office/drawing/2014/main" id="{D942A77B-23E9-F976-3DDD-C3F9B193AEA0}"/>
              </a:ext>
            </a:extLst>
          </p:cNvPr>
          <p:cNvSpPr/>
          <p:nvPr/>
        </p:nvSpPr>
        <p:spPr>
          <a:xfrm>
            <a:off x="10036936" y="6303192"/>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296901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descr="תמונה שמכילה כחול חשמלי, Azure, מים, כחול מג'ורלי&#10;&#10;התיאור נוצר באופן אוטומטי">
            <a:extLst>
              <a:ext uri="{FF2B5EF4-FFF2-40B4-BE49-F238E27FC236}">
                <a16:creationId xmlns:a16="http://schemas.microsoft.com/office/drawing/2014/main" id="{BABCBF04-DAB0-460D-7A20-ECE2595242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תיבת טקסט 1">
            <a:extLst>
              <a:ext uri="{FF2B5EF4-FFF2-40B4-BE49-F238E27FC236}">
                <a16:creationId xmlns:a16="http://schemas.microsoft.com/office/drawing/2014/main" id="{C2030E10-410D-A40C-7F01-62504953114E}"/>
              </a:ext>
            </a:extLst>
          </p:cNvPr>
          <p:cNvSpPr txBox="1"/>
          <p:nvPr/>
        </p:nvSpPr>
        <p:spPr>
          <a:xfrm>
            <a:off x="7512908" y="940925"/>
            <a:ext cx="4005412" cy="4031873"/>
          </a:xfrm>
          <a:prstGeom prst="rect">
            <a:avLst/>
          </a:prstGeom>
          <a:noFill/>
        </p:spPr>
        <p:txBody>
          <a:bodyPr wrap="square" rtlCol="1">
            <a:spAutoFit/>
          </a:bodyPr>
          <a:lstStyle/>
          <a:p>
            <a:pPr>
              <a:buClr>
                <a:srgbClr val="4FB847"/>
              </a:buClr>
            </a:pPr>
            <a:r>
              <a:rPr lang="he-IL" sz="3200" dirty="0">
                <a:solidFill>
                  <a:schemeClr val="bg1"/>
                </a:solidFill>
                <a:latin typeface="Calibri" panose="020F0502020204030204" pitchFamily="34" charset="0"/>
                <a:cs typeface="Calibri" panose="020F0502020204030204" pitchFamily="34" charset="0"/>
              </a:rPr>
              <a:t>כל אחד מהכלים האלה עוצב ויוצר במטרה לפרוץ מחסומים של שפה ומרחק, להגיע לליבותיהם של היהודים הפזורים בעולם ולאחד אותם סביב מטרה משותפת </a:t>
            </a:r>
          </a:p>
          <a:p>
            <a:pPr>
              <a:buClr>
                <a:srgbClr val="4FB847"/>
              </a:buClr>
            </a:pPr>
            <a:endParaRPr lang="he-IL" sz="3200" dirty="0">
              <a:solidFill>
                <a:schemeClr val="bg1"/>
              </a:solidFill>
              <a:latin typeface="Calibri" panose="020F0502020204030204" pitchFamily="34" charset="0"/>
              <a:cs typeface="Calibri" panose="020F0502020204030204" pitchFamily="34" charset="0"/>
            </a:endParaRPr>
          </a:p>
        </p:txBody>
      </p:sp>
      <p:pic>
        <p:nvPicPr>
          <p:cNvPr id="25" name="תמונה 24">
            <a:extLst>
              <a:ext uri="{FF2B5EF4-FFF2-40B4-BE49-F238E27FC236}">
                <a16:creationId xmlns:a16="http://schemas.microsoft.com/office/drawing/2014/main" id="{9BF73CA0-3E80-9C5A-7AC3-CF8C76A9D301}"/>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2300"/>
          <a:stretch/>
        </p:blipFill>
        <p:spPr>
          <a:xfrm flipH="1">
            <a:off x="4043643" y="940925"/>
            <a:ext cx="2831357" cy="4171014"/>
          </a:xfrm>
          <a:prstGeom prst="rect">
            <a:avLst/>
          </a:prstGeom>
        </p:spPr>
      </p:pic>
      <p:pic>
        <p:nvPicPr>
          <p:cNvPr id="26" name="Picture 2" descr="חינוך וקהילה – אתר קק&quot;ל למחנכים, ילדים ונוער - הסיפור של בולי קק&quot;ל">
            <a:extLst>
              <a:ext uri="{FF2B5EF4-FFF2-40B4-BE49-F238E27FC236}">
                <a16:creationId xmlns:a16="http://schemas.microsoft.com/office/drawing/2014/main" id="{91FB599D-73E7-E10D-45FF-4A9DC03A05A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65" r="2665" b="1293"/>
          <a:stretch/>
        </p:blipFill>
        <p:spPr bwMode="auto">
          <a:xfrm>
            <a:off x="1634058" y="940925"/>
            <a:ext cx="2191206" cy="1954220"/>
          </a:xfrm>
          <a:prstGeom prst="rect">
            <a:avLst/>
          </a:prstGeom>
          <a:noFill/>
          <a:extLst>
            <a:ext uri="{909E8E84-426E-40DD-AFC4-6F175D3DCCD1}">
              <a14:hiddenFill xmlns:a14="http://schemas.microsoft.com/office/drawing/2010/main">
                <a:solidFill>
                  <a:srgbClr val="FFFFFF"/>
                </a:solidFill>
              </a14:hiddenFill>
            </a:ext>
          </a:extLst>
        </p:spPr>
      </p:pic>
      <p:pic>
        <p:nvPicPr>
          <p:cNvPr id="28" name="מציין מיקום תוכן 4">
            <a:extLst>
              <a:ext uri="{FF2B5EF4-FFF2-40B4-BE49-F238E27FC236}">
                <a16:creationId xmlns:a16="http://schemas.microsoft.com/office/drawing/2014/main" id="{E3A8C157-10E7-E04F-5454-B4C9E1AE37E0}"/>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10687" t="2654" r="14697" b="2440"/>
          <a:stretch/>
        </p:blipFill>
        <p:spPr>
          <a:xfrm>
            <a:off x="1634059" y="3113154"/>
            <a:ext cx="2191205" cy="2008965"/>
          </a:xfrm>
          <a:prstGeom prst="rect">
            <a:avLst/>
          </a:prstGeom>
        </p:spPr>
      </p:pic>
      <p:pic>
        <p:nvPicPr>
          <p:cNvPr id="8" name="תמונה 7" descr="תמונה שמכילה גרפיקה, עיצוב גרפי, עיצוב&#10;&#10;התיאור נוצר באופן אוטומטי">
            <a:extLst>
              <a:ext uri="{FF2B5EF4-FFF2-40B4-BE49-F238E27FC236}">
                <a16:creationId xmlns:a16="http://schemas.microsoft.com/office/drawing/2014/main" id="{59CEFE59-3877-86E9-46B3-96A5C9E0EF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V="1">
            <a:off x="473082" y="5125329"/>
            <a:ext cx="1160976" cy="1735881"/>
          </a:xfrm>
          <a:prstGeom prst="rect">
            <a:avLst/>
          </a:prstGeom>
        </p:spPr>
      </p:pic>
      <p:pic>
        <p:nvPicPr>
          <p:cNvPr id="12" name="תמונה 11" descr="תמונה שמכילה טקסט, גופן, גרפיקה, עיצוב גרפי&#10;&#10;התיאור נוצר באופן אוטומטי">
            <a:extLst>
              <a:ext uri="{FF2B5EF4-FFF2-40B4-BE49-F238E27FC236}">
                <a16:creationId xmlns:a16="http://schemas.microsoft.com/office/drawing/2014/main" id="{BC0989F0-C272-4B5C-9D2D-DF3A9E8B94C5}"/>
              </a:ext>
            </a:extLst>
          </p:cNvPr>
          <p:cNvPicPr>
            <a:picLocks noChangeAspect="1"/>
          </p:cNvPicPr>
          <p:nvPr/>
        </p:nvPicPr>
        <p:blipFill>
          <a:blip r:embed="rId7" cstate="hqprint">
            <a:extLst>
              <a:ext uri="{28A0092B-C50C-407E-A947-70E740481C1C}">
                <a14:useLocalDpi xmlns:a14="http://schemas.microsoft.com/office/drawing/2010/main" val="0"/>
              </a:ext>
            </a:extLst>
          </a:blip>
          <a:srcRect l="44850"/>
          <a:stretch>
            <a:fillRect/>
          </a:stretch>
        </p:blipFill>
        <p:spPr>
          <a:xfrm>
            <a:off x="297641" y="418085"/>
            <a:ext cx="779986" cy="1001317"/>
          </a:xfrm>
          <a:prstGeom prst="rect">
            <a:avLst/>
          </a:prstGeom>
        </p:spPr>
      </p:pic>
      <p:sp>
        <p:nvSpPr>
          <p:cNvPr id="5" name="מלבן: פינות מעוגלות 4">
            <a:extLst>
              <a:ext uri="{FF2B5EF4-FFF2-40B4-BE49-F238E27FC236}">
                <a16:creationId xmlns:a16="http://schemas.microsoft.com/office/drawing/2014/main" id="{CF9226C6-B4C9-EE32-A4CB-BF5E18CF7E69}"/>
              </a:ext>
            </a:extLst>
          </p:cNvPr>
          <p:cNvSpPr/>
          <p:nvPr/>
        </p:nvSpPr>
        <p:spPr>
          <a:xfrm>
            <a:off x="10045991" y="6259152"/>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3864198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descr="תמונה שמכילה כחול חשמלי, Azure, מים, כחול מג'ורלי&#10;&#10;התיאור נוצר באופן אוטומטי">
            <a:extLst>
              <a:ext uri="{FF2B5EF4-FFF2-40B4-BE49-F238E27FC236}">
                <a16:creationId xmlns:a16="http://schemas.microsoft.com/office/drawing/2014/main" id="{BABCBF04-DAB0-460D-7A20-ECE2595242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תיבת טקסט 1">
            <a:extLst>
              <a:ext uri="{FF2B5EF4-FFF2-40B4-BE49-F238E27FC236}">
                <a16:creationId xmlns:a16="http://schemas.microsoft.com/office/drawing/2014/main" id="{C2030E10-410D-A40C-7F01-62504953114E}"/>
              </a:ext>
            </a:extLst>
          </p:cNvPr>
          <p:cNvSpPr txBox="1"/>
          <p:nvPr/>
        </p:nvSpPr>
        <p:spPr>
          <a:xfrm>
            <a:off x="7093379" y="812593"/>
            <a:ext cx="4372453" cy="4524315"/>
          </a:xfrm>
          <a:prstGeom prst="rect">
            <a:avLst/>
          </a:prstGeom>
          <a:noFill/>
        </p:spPr>
        <p:txBody>
          <a:bodyPr wrap="square" rtlCol="1">
            <a:spAutoFit/>
          </a:bodyPr>
          <a:lstStyle/>
          <a:p>
            <a:pPr>
              <a:buClr>
                <a:srgbClr val="4FB847"/>
              </a:buClr>
            </a:pPr>
            <a:r>
              <a:rPr lang="he-IL" sz="3200" dirty="0">
                <a:solidFill>
                  <a:schemeClr val="bg1"/>
                </a:solidFill>
                <a:latin typeface="Calibri" panose="020F0502020204030204" pitchFamily="34" charset="0"/>
                <a:cs typeface="Calibri" panose="020F0502020204030204" pitchFamily="34" charset="0"/>
              </a:rPr>
              <a:t>בפני האומנים שעיצבו את הקופסאות הכחולות, הבולים וספרי הזהב, עמד אתגר לא פשוט: </a:t>
            </a:r>
            <a:r>
              <a:rPr lang="he-IL" sz="3200" b="1" dirty="0">
                <a:solidFill>
                  <a:srgbClr val="4FB847"/>
                </a:solidFill>
                <a:latin typeface="Calibri" panose="020F0502020204030204" pitchFamily="34" charset="0"/>
                <a:cs typeface="Calibri" panose="020F0502020204030204" pitchFamily="34" charset="0"/>
              </a:rPr>
              <a:t>הם היו צריכים לתמצת מסר עמוק ומרגש לסמלים ברורים ובהירים, שידברו אל כל יהודי באשר הוא, וישפיעו עליו לפעול</a:t>
            </a:r>
          </a:p>
          <a:p>
            <a:pPr marL="285750" indent="-285750">
              <a:buClr>
                <a:srgbClr val="4FB847"/>
              </a:buClr>
              <a:buFont typeface="Wingdings" panose="05000000000000000000" pitchFamily="2" charset="2"/>
              <a:buChar char="ü"/>
            </a:pPr>
            <a:endParaRPr lang="he-IL" sz="3200" dirty="0">
              <a:solidFill>
                <a:schemeClr val="bg1"/>
              </a:solidFill>
              <a:latin typeface="Calibri" panose="020F0502020204030204" pitchFamily="34" charset="0"/>
              <a:cs typeface="Calibri" panose="020F0502020204030204" pitchFamily="34" charset="0"/>
            </a:endParaRPr>
          </a:p>
        </p:txBody>
      </p:sp>
      <p:pic>
        <p:nvPicPr>
          <p:cNvPr id="12" name="תמונה 11" descr="תמונה שמכילה טקסט, גופן, גרפיקה, עיצוב גרפי&#10;&#10;התיאור נוצר באופן אוטומטי">
            <a:extLst>
              <a:ext uri="{FF2B5EF4-FFF2-40B4-BE49-F238E27FC236}">
                <a16:creationId xmlns:a16="http://schemas.microsoft.com/office/drawing/2014/main" id="{04504DBB-DFB0-4B72-A0BC-F5545D47EBCA}"/>
              </a:ext>
            </a:extLst>
          </p:cNvPr>
          <p:cNvPicPr>
            <a:picLocks noChangeAspect="1"/>
          </p:cNvPicPr>
          <p:nvPr/>
        </p:nvPicPr>
        <p:blipFill>
          <a:blip r:embed="rId3" cstate="hqprint">
            <a:extLst>
              <a:ext uri="{28A0092B-C50C-407E-A947-70E740481C1C}">
                <a14:useLocalDpi xmlns:a14="http://schemas.microsoft.com/office/drawing/2010/main" val="0"/>
              </a:ext>
            </a:extLst>
          </a:blip>
          <a:srcRect l="42819" r="-4185"/>
          <a:stretch>
            <a:fillRect/>
          </a:stretch>
        </p:blipFill>
        <p:spPr>
          <a:xfrm>
            <a:off x="325070" y="367229"/>
            <a:ext cx="915255" cy="981737"/>
          </a:xfrm>
          <a:prstGeom prst="rect">
            <a:avLst/>
          </a:prstGeom>
        </p:spPr>
      </p:pic>
      <p:pic>
        <p:nvPicPr>
          <p:cNvPr id="13" name="תמונה 12">
            <a:extLst>
              <a:ext uri="{FF2B5EF4-FFF2-40B4-BE49-F238E27FC236}">
                <a16:creationId xmlns:a16="http://schemas.microsoft.com/office/drawing/2014/main" id="{D1CA5201-3C3D-46B4-8CAA-5DD76D4A88C4}"/>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2300"/>
          <a:stretch/>
        </p:blipFill>
        <p:spPr>
          <a:xfrm flipH="1">
            <a:off x="4043643" y="940925"/>
            <a:ext cx="2831357" cy="4171014"/>
          </a:xfrm>
          <a:prstGeom prst="rect">
            <a:avLst/>
          </a:prstGeom>
        </p:spPr>
      </p:pic>
      <p:pic>
        <p:nvPicPr>
          <p:cNvPr id="14" name="Picture 2" descr="חינוך וקהילה – אתר קק&quot;ל למחנכים, ילדים ונוער - הסיפור של בולי קק&quot;ל">
            <a:extLst>
              <a:ext uri="{FF2B5EF4-FFF2-40B4-BE49-F238E27FC236}">
                <a16:creationId xmlns:a16="http://schemas.microsoft.com/office/drawing/2014/main" id="{9789DFB0-1DC9-48C6-82BD-FCAD6931483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65" r="2665" b="1293"/>
          <a:stretch/>
        </p:blipFill>
        <p:spPr bwMode="auto">
          <a:xfrm>
            <a:off x="1634058" y="940925"/>
            <a:ext cx="2191206" cy="1954220"/>
          </a:xfrm>
          <a:prstGeom prst="rect">
            <a:avLst/>
          </a:prstGeom>
          <a:noFill/>
          <a:extLst>
            <a:ext uri="{909E8E84-426E-40DD-AFC4-6F175D3DCCD1}">
              <a14:hiddenFill xmlns:a14="http://schemas.microsoft.com/office/drawing/2010/main">
                <a:solidFill>
                  <a:srgbClr val="FFFFFF"/>
                </a:solidFill>
              </a14:hiddenFill>
            </a:ext>
          </a:extLst>
        </p:spPr>
      </p:pic>
      <p:pic>
        <p:nvPicPr>
          <p:cNvPr id="15" name="מציין מיקום תוכן 4">
            <a:extLst>
              <a:ext uri="{FF2B5EF4-FFF2-40B4-BE49-F238E27FC236}">
                <a16:creationId xmlns:a16="http://schemas.microsoft.com/office/drawing/2014/main" id="{5CF425ED-6FB2-415F-9F9C-F03EFFF4213D}"/>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10687" t="2654" r="14697" b="2440"/>
          <a:stretch/>
        </p:blipFill>
        <p:spPr>
          <a:xfrm>
            <a:off x="1634059" y="3113154"/>
            <a:ext cx="2191205" cy="2008965"/>
          </a:xfrm>
          <a:prstGeom prst="rect">
            <a:avLst/>
          </a:prstGeom>
        </p:spPr>
      </p:pic>
      <p:pic>
        <p:nvPicPr>
          <p:cNvPr id="16" name="תמונה 15" descr="תמונה שמכילה גרפיקה, עיצוב גרפי, עיצוב&#10;&#10;התיאור נוצר באופן אוטומטי">
            <a:extLst>
              <a:ext uri="{FF2B5EF4-FFF2-40B4-BE49-F238E27FC236}">
                <a16:creationId xmlns:a16="http://schemas.microsoft.com/office/drawing/2014/main" id="{234A2A9C-BDC9-4C26-8E2F-4D785BB3E4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V="1">
            <a:off x="473082" y="5125329"/>
            <a:ext cx="1160976" cy="1735881"/>
          </a:xfrm>
          <a:prstGeom prst="rect">
            <a:avLst/>
          </a:prstGeom>
        </p:spPr>
      </p:pic>
      <p:sp>
        <p:nvSpPr>
          <p:cNvPr id="5" name="מלבן: פינות מעוגלות 4">
            <a:extLst>
              <a:ext uri="{FF2B5EF4-FFF2-40B4-BE49-F238E27FC236}">
                <a16:creationId xmlns:a16="http://schemas.microsoft.com/office/drawing/2014/main" id="{C39A001D-993B-3C72-0A94-3A82043C1192}"/>
              </a:ext>
            </a:extLst>
          </p:cNvPr>
          <p:cNvSpPr/>
          <p:nvPr/>
        </p:nvSpPr>
        <p:spPr>
          <a:xfrm>
            <a:off x="10045991" y="6259152"/>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1158169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תמונה 21" descr="תמונה שמכילה צילום מסך, כחול, כחול חשמלי, שמיים&#10;&#10;התיאור נוצר באופן אוטומטי">
            <a:extLst>
              <a:ext uri="{FF2B5EF4-FFF2-40B4-BE49-F238E27FC236}">
                <a16:creationId xmlns:a16="http://schemas.microsoft.com/office/drawing/2014/main" id="{EDDEA93D-111F-45EF-31A7-BEAC32610C64}"/>
              </a:ext>
            </a:extLst>
          </p:cNvPr>
          <p:cNvPicPr>
            <a:picLocks noChangeAspect="1"/>
          </p:cNvPicPr>
          <p:nvPr/>
        </p:nvPicPr>
        <p:blipFill rotWithShape="1">
          <a:blip r:embed="rId2">
            <a:extLst>
              <a:ext uri="{28A0092B-C50C-407E-A947-70E740481C1C}">
                <a14:useLocalDpi xmlns:a14="http://schemas.microsoft.com/office/drawing/2010/main" val="0"/>
              </a:ext>
            </a:extLst>
          </a:blip>
          <a:srcRect l="3577" t="4874" b="4984"/>
          <a:stretch/>
        </p:blipFill>
        <p:spPr>
          <a:xfrm>
            <a:off x="408340" y="299786"/>
            <a:ext cx="6827679" cy="5531918"/>
          </a:xfrm>
          <a:prstGeom prst="rect">
            <a:avLst/>
          </a:prstGeom>
        </p:spPr>
      </p:pic>
      <p:sp>
        <p:nvSpPr>
          <p:cNvPr id="2" name="תיבת טקסט 1">
            <a:extLst>
              <a:ext uri="{FF2B5EF4-FFF2-40B4-BE49-F238E27FC236}">
                <a16:creationId xmlns:a16="http://schemas.microsoft.com/office/drawing/2014/main" id="{C2030E10-410D-A40C-7F01-62504953114E}"/>
              </a:ext>
            </a:extLst>
          </p:cNvPr>
          <p:cNvSpPr txBox="1"/>
          <p:nvPr/>
        </p:nvSpPr>
        <p:spPr>
          <a:xfrm>
            <a:off x="1031396" y="1340358"/>
            <a:ext cx="5386839" cy="4339650"/>
          </a:xfrm>
          <a:prstGeom prst="rect">
            <a:avLst/>
          </a:prstGeom>
          <a:noFill/>
        </p:spPr>
        <p:txBody>
          <a:bodyPr wrap="square" rtlCol="1">
            <a:spAutoFit/>
          </a:bodyPr>
          <a:lstStyle/>
          <a:p>
            <a:pPr marL="0" indent="0">
              <a:buNone/>
            </a:pPr>
            <a:r>
              <a:rPr lang="he-IL" sz="3200" dirty="0">
                <a:solidFill>
                  <a:schemeClr val="bg1"/>
                </a:solidFill>
                <a:latin typeface="Calibri" panose="020F0502020204030204" pitchFamily="34" charset="0"/>
                <a:cs typeface="Calibri" panose="020F0502020204030204" pitchFamily="34" charset="0"/>
              </a:rPr>
              <a:t>וזה הצליח: בתרומות שנאספו קק"ל גאלה אדמות, נטעה יערות, הכשירה דרכים, תמכה במפעלים שקידמו את המטרה הציונית, והקימה יישובים רבים בכל רחבי הארץ. </a:t>
            </a:r>
          </a:p>
          <a:p>
            <a:pPr marL="0" indent="0">
              <a:buNone/>
            </a:pPr>
            <a:r>
              <a:rPr lang="he-IL" sz="3200" b="1" dirty="0">
                <a:solidFill>
                  <a:srgbClr val="4FB847"/>
                </a:solidFill>
                <a:latin typeface="Calibri" panose="020F0502020204030204" pitchFamily="34" charset="0"/>
                <a:cs typeface="Calibri" panose="020F0502020204030204" pitchFamily="34" charset="0"/>
              </a:rPr>
              <a:t>היא המשיכה לפעול גם בתחום החינוך ולהכשיר את הלבבות לקראת הקמת המדינה היהודית</a:t>
            </a:r>
          </a:p>
          <a:p>
            <a:pPr marL="0" indent="0">
              <a:buNone/>
            </a:pPr>
            <a:endParaRPr lang="he-IL" sz="2000" dirty="0">
              <a:latin typeface="Calibri" panose="020F0502020204030204" pitchFamily="34" charset="0"/>
              <a:cs typeface="Calibri" panose="020F0502020204030204" pitchFamily="34" charset="0"/>
            </a:endParaRPr>
          </a:p>
        </p:txBody>
      </p:sp>
      <p:pic>
        <p:nvPicPr>
          <p:cNvPr id="3" name="מציין מיקום תוכן 10">
            <a:extLst>
              <a:ext uri="{FF2B5EF4-FFF2-40B4-BE49-F238E27FC236}">
                <a16:creationId xmlns:a16="http://schemas.microsoft.com/office/drawing/2014/main" id="{E56F31AB-40C0-C5CA-C47F-B79AE4F4ACA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605895" y="1557867"/>
            <a:ext cx="5586105" cy="3738645"/>
          </a:xfrm>
          <a:prstGeom prst="rect">
            <a:avLst/>
          </a:prstGeom>
        </p:spPr>
      </p:pic>
      <p:pic>
        <p:nvPicPr>
          <p:cNvPr id="20" name="תמונה 19" descr="תמונה שמכילה טקסט, גופן, גרפיקה, צילום מסך&#10;&#10;התיאור נוצר באופן אוטומטי">
            <a:extLst>
              <a:ext uri="{FF2B5EF4-FFF2-40B4-BE49-F238E27FC236}">
                <a16:creationId xmlns:a16="http://schemas.microsoft.com/office/drawing/2014/main" id="{5C10FA69-F4BD-BEC9-101F-94D62B042AFA}"/>
              </a:ext>
            </a:extLst>
          </p:cNvPr>
          <p:cNvPicPr>
            <a:picLocks noChangeAspect="1"/>
          </p:cNvPicPr>
          <p:nvPr/>
        </p:nvPicPr>
        <p:blipFill>
          <a:blip r:embed="rId4">
            <a:extLst>
              <a:ext uri="{28A0092B-C50C-407E-A947-70E740481C1C}">
                <a14:useLocalDpi xmlns:a14="http://schemas.microsoft.com/office/drawing/2010/main" val="0"/>
              </a:ext>
            </a:extLst>
          </a:blip>
          <a:srcRect l="41295"/>
          <a:stretch>
            <a:fillRect/>
          </a:stretch>
        </p:blipFill>
        <p:spPr>
          <a:xfrm>
            <a:off x="11151941" y="187661"/>
            <a:ext cx="812788" cy="980238"/>
          </a:xfrm>
          <a:prstGeom prst="rect">
            <a:avLst/>
          </a:prstGeom>
        </p:spPr>
      </p:pic>
      <p:pic>
        <p:nvPicPr>
          <p:cNvPr id="24" name="תמונה 23" descr="תמונה שמכילה עיצוב גרפי, גרפיקה, צילום מסך, צבעוני&#10;&#10;התיאור נוצר באופן אוטומטי">
            <a:extLst>
              <a:ext uri="{FF2B5EF4-FFF2-40B4-BE49-F238E27FC236}">
                <a16:creationId xmlns:a16="http://schemas.microsoft.com/office/drawing/2014/main" id="{CBABB531-BFF8-A575-A05D-EC09F2F574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603" y="4559463"/>
            <a:ext cx="1005844" cy="1998751"/>
          </a:xfrm>
          <a:prstGeom prst="rect">
            <a:avLst/>
          </a:prstGeom>
        </p:spPr>
      </p:pic>
      <p:sp>
        <p:nvSpPr>
          <p:cNvPr id="5" name="מלבן: פינות מעוגלות 4">
            <a:extLst>
              <a:ext uri="{FF2B5EF4-FFF2-40B4-BE49-F238E27FC236}">
                <a16:creationId xmlns:a16="http://schemas.microsoft.com/office/drawing/2014/main" id="{8CCD40FF-DDA1-244C-45F9-220BF5FC1EC7}"/>
              </a:ext>
            </a:extLst>
          </p:cNvPr>
          <p:cNvSpPr/>
          <p:nvPr/>
        </p:nvSpPr>
        <p:spPr>
          <a:xfrm>
            <a:off x="10063719" y="6279711"/>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45959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descr="תמונה שמכילה כחול חשמלי, Azure, מים, כחול מג'ורלי&#10;&#10;התיאור נוצר באופן אוטומטי">
            <a:extLst>
              <a:ext uri="{FF2B5EF4-FFF2-40B4-BE49-F238E27FC236}">
                <a16:creationId xmlns:a16="http://schemas.microsoft.com/office/drawing/2014/main" id="{0A953E42-EAB7-4B5C-B039-5B2763792A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כותרת 4">
            <a:extLst>
              <a:ext uri="{FF2B5EF4-FFF2-40B4-BE49-F238E27FC236}">
                <a16:creationId xmlns:a16="http://schemas.microsoft.com/office/drawing/2014/main" id="{31247FB5-E3CE-4D4B-862A-A9C2A84D2B1B}"/>
              </a:ext>
            </a:extLst>
          </p:cNvPr>
          <p:cNvSpPr>
            <a:spLocks noGrp="1"/>
          </p:cNvSpPr>
          <p:nvPr>
            <p:ph type="ctrTitle"/>
          </p:nvPr>
        </p:nvSpPr>
        <p:spPr>
          <a:xfrm>
            <a:off x="1524000" y="2235200"/>
            <a:ext cx="9144000" cy="2387600"/>
          </a:xfrm>
        </p:spPr>
        <p:txBody>
          <a:bodyPr>
            <a:normAutofit fontScale="90000"/>
          </a:bodyPr>
          <a:lstStyle/>
          <a:p>
            <a:r>
              <a:rPr lang="he-IL" b="1" dirty="0">
                <a:solidFill>
                  <a:schemeClr val="bg1"/>
                </a:solidFill>
                <a:latin typeface="Calibri" panose="020F0502020204030204" pitchFamily="34" charset="0"/>
                <a:cs typeface="Calibri" panose="020F0502020204030204" pitchFamily="34" charset="0"/>
              </a:rPr>
              <a:t>רכישות הקרקע של קק"ל והיישובים שהקימה קבעו במידה רבה את גבולותיה של מדינת ישראל</a:t>
            </a:r>
            <a:endParaRPr lang="he-IL" dirty="0"/>
          </a:p>
        </p:txBody>
      </p:sp>
      <p:grpSp>
        <p:nvGrpSpPr>
          <p:cNvPr id="6" name="קבוצה 5">
            <a:extLst>
              <a:ext uri="{FF2B5EF4-FFF2-40B4-BE49-F238E27FC236}">
                <a16:creationId xmlns:a16="http://schemas.microsoft.com/office/drawing/2014/main" id="{B488058A-773F-4381-9898-3FE1EB49C946}"/>
              </a:ext>
            </a:extLst>
          </p:cNvPr>
          <p:cNvGrpSpPr/>
          <p:nvPr/>
        </p:nvGrpSpPr>
        <p:grpSpPr>
          <a:xfrm>
            <a:off x="0" y="4961980"/>
            <a:ext cx="3164098" cy="1896020"/>
            <a:chOff x="0" y="4961980"/>
            <a:chExt cx="3164098" cy="1896020"/>
          </a:xfrm>
        </p:grpSpPr>
        <p:pic>
          <p:nvPicPr>
            <p:cNvPr id="7" name="תמונה 6" descr="תמונה שמכילה גרפיקה, עיצוב גרפי, צבעוני, עיצוב&#10;&#10;התיאור נוצר באופן אוטומטי">
              <a:extLst>
                <a:ext uri="{FF2B5EF4-FFF2-40B4-BE49-F238E27FC236}">
                  <a16:creationId xmlns:a16="http://schemas.microsoft.com/office/drawing/2014/main" id="{7819DAFD-28F2-4A5C-A588-3789A3CB4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61980"/>
              <a:ext cx="3164098" cy="1896020"/>
            </a:xfrm>
            <a:prstGeom prst="rect">
              <a:avLst/>
            </a:prstGeom>
            <a:ln>
              <a:noFill/>
            </a:ln>
          </p:spPr>
        </p:pic>
        <p:sp>
          <p:nvSpPr>
            <p:cNvPr id="8" name="מלבן 7">
              <a:extLst>
                <a:ext uri="{FF2B5EF4-FFF2-40B4-BE49-F238E27FC236}">
                  <a16:creationId xmlns:a16="http://schemas.microsoft.com/office/drawing/2014/main" id="{91733337-3D01-4B79-B988-F9034EC6EFF2}"/>
                </a:ext>
              </a:extLst>
            </p:cNvPr>
            <p:cNvSpPr/>
            <p:nvPr/>
          </p:nvSpPr>
          <p:spPr>
            <a:xfrm>
              <a:off x="762000" y="6280150"/>
              <a:ext cx="400050" cy="5143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3" name="תמונה 2" descr="תמונה שמכילה טקסט, גופן, גרפיקה, עיצוב גרפי&#10;&#10;התיאור נוצר באופן אוטומטי">
            <a:extLst>
              <a:ext uri="{FF2B5EF4-FFF2-40B4-BE49-F238E27FC236}">
                <a16:creationId xmlns:a16="http://schemas.microsoft.com/office/drawing/2014/main" id="{F4FF1B33-F719-6F2D-E3B6-9D6A7E268070}"/>
              </a:ext>
            </a:extLst>
          </p:cNvPr>
          <p:cNvPicPr>
            <a:picLocks noChangeAspect="1"/>
          </p:cNvPicPr>
          <p:nvPr/>
        </p:nvPicPr>
        <p:blipFill>
          <a:blip r:embed="rId4" cstate="hqprint">
            <a:extLst>
              <a:ext uri="{28A0092B-C50C-407E-A947-70E740481C1C}">
                <a14:useLocalDpi xmlns:a14="http://schemas.microsoft.com/office/drawing/2010/main" val="0"/>
              </a:ext>
            </a:extLst>
          </a:blip>
          <a:srcRect l="42819" r="-4185"/>
          <a:stretch>
            <a:fillRect/>
          </a:stretch>
        </p:blipFill>
        <p:spPr>
          <a:xfrm>
            <a:off x="325070" y="367229"/>
            <a:ext cx="915255" cy="981737"/>
          </a:xfrm>
          <a:prstGeom prst="rect">
            <a:avLst/>
          </a:prstGeom>
        </p:spPr>
      </p:pic>
      <p:sp>
        <p:nvSpPr>
          <p:cNvPr id="11" name="מלבן: פינות מעוגלות 10">
            <a:extLst>
              <a:ext uri="{FF2B5EF4-FFF2-40B4-BE49-F238E27FC236}">
                <a16:creationId xmlns:a16="http://schemas.microsoft.com/office/drawing/2014/main" id="{121B72D0-642F-3584-C88C-1B8044D1A745}"/>
              </a:ext>
            </a:extLst>
          </p:cNvPr>
          <p:cNvSpPr/>
          <p:nvPr/>
        </p:nvSpPr>
        <p:spPr>
          <a:xfrm>
            <a:off x="10045991" y="6259152"/>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665031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תמונה 13" descr="תמונה שמכילה צילום מסך, כחול, כחול חשמלי, שמיים&#10;&#10;התיאור נוצר באופן אוטומטי">
            <a:extLst>
              <a:ext uri="{FF2B5EF4-FFF2-40B4-BE49-F238E27FC236}">
                <a16:creationId xmlns:a16="http://schemas.microsoft.com/office/drawing/2014/main" id="{F2235AAC-D82F-80F5-9B46-2843E0233FD2}"/>
              </a:ext>
            </a:extLst>
          </p:cNvPr>
          <p:cNvPicPr>
            <a:picLocks noChangeAspect="1"/>
          </p:cNvPicPr>
          <p:nvPr/>
        </p:nvPicPr>
        <p:blipFill rotWithShape="1">
          <a:blip r:embed="rId2">
            <a:extLst>
              <a:ext uri="{28A0092B-C50C-407E-A947-70E740481C1C}">
                <a14:useLocalDpi xmlns:a14="http://schemas.microsoft.com/office/drawing/2010/main" val="0"/>
              </a:ext>
            </a:extLst>
          </a:blip>
          <a:srcRect t="5022" b="4269"/>
          <a:stretch/>
        </p:blipFill>
        <p:spPr>
          <a:xfrm>
            <a:off x="3954163" y="0"/>
            <a:ext cx="8237837" cy="6875213"/>
          </a:xfrm>
          <a:prstGeom prst="rect">
            <a:avLst/>
          </a:prstGeom>
        </p:spPr>
      </p:pic>
      <p:sp>
        <p:nvSpPr>
          <p:cNvPr id="2" name="תיבת טקסט 1">
            <a:extLst>
              <a:ext uri="{FF2B5EF4-FFF2-40B4-BE49-F238E27FC236}">
                <a16:creationId xmlns:a16="http://schemas.microsoft.com/office/drawing/2014/main" id="{C2030E10-410D-A40C-7F01-62504953114E}"/>
              </a:ext>
            </a:extLst>
          </p:cNvPr>
          <p:cNvSpPr txBox="1"/>
          <p:nvPr/>
        </p:nvSpPr>
        <p:spPr>
          <a:xfrm>
            <a:off x="5309228" y="1625220"/>
            <a:ext cx="6611415" cy="3539430"/>
          </a:xfrm>
          <a:prstGeom prst="rect">
            <a:avLst/>
          </a:prstGeom>
          <a:noFill/>
        </p:spPr>
        <p:txBody>
          <a:bodyPr wrap="square" rtlCol="1">
            <a:spAutoFit/>
          </a:bodyPr>
          <a:lstStyle/>
          <a:p>
            <a:pPr fontAlgn="base"/>
            <a:r>
              <a:rPr lang="he-IL" sz="3200" dirty="0">
                <a:solidFill>
                  <a:schemeClr val="bg1"/>
                </a:solidFill>
                <a:latin typeface="Calibri" panose="020F0502020204030204" pitchFamily="34" charset="0"/>
                <a:cs typeface="Calibri" panose="020F0502020204030204" pitchFamily="34" charset="0"/>
              </a:rPr>
              <a:t>גם אחרי שקמה מדינת ישראל, </a:t>
            </a:r>
          </a:p>
          <a:p>
            <a:pPr fontAlgn="base"/>
            <a:r>
              <a:rPr lang="he-IL" sz="3200" dirty="0">
                <a:solidFill>
                  <a:schemeClr val="bg1"/>
                </a:solidFill>
                <a:latin typeface="Calibri" panose="020F0502020204030204" pitchFamily="34" charset="0"/>
                <a:cs typeface="Calibri" panose="020F0502020204030204" pitchFamily="34" charset="0"/>
              </a:rPr>
              <a:t>קק"ל המשיכה למלא משימות לאומיות חשובות. </a:t>
            </a:r>
          </a:p>
          <a:p>
            <a:pPr fontAlgn="base"/>
            <a:endParaRPr lang="he-IL" sz="3200" dirty="0">
              <a:solidFill>
                <a:schemeClr val="bg1"/>
              </a:solidFill>
              <a:latin typeface="Calibri" panose="020F0502020204030204" pitchFamily="34" charset="0"/>
              <a:cs typeface="Calibri" panose="020F0502020204030204" pitchFamily="34" charset="0"/>
            </a:endParaRPr>
          </a:p>
          <a:p>
            <a:pPr fontAlgn="base"/>
            <a:r>
              <a:rPr lang="he-IL" sz="3200" dirty="0">
                <a:solidFill>
                  <a:schemeClr val="bg1"/>
                </a:solidFill>
                <a:latin typeface="Calibri" panose="020F0502020204030204" pitchFamily="34" charset="0"/>
                <a:cs typeface="Calibri" panose="020F0502020204030204" pitchFamily="34" charset="0"/>
              </a:rPr>
              <a:t>מאז ועד היום היא ממשיכה לפעול במגוון תחומים </a:t>
            </a:r>
            <a:r>
              <a:rPr lang="he-IL" sz="3200" dirty="0">
                <a:solidFill>
                  <a:schemeClr val="bg1"/>
                </a:solidFill>
                <a:highlight>
                  <a:srgbClr val="946326"/>
                </a:highlight>
                <a:latin typeface="Calibri" panose="020F0502020204030204" pitchFamily="34" charset="0"/>
                <a:cs typeface="Calibri" panose="020F0502020204030204" pitchFamily="34" charset="0"/>
              </a:rPr>
              <a:t>בחום</a:t>
            </a:r>
            <a:r>
              <a:rPr lang="he-IL" sz="3200" dirty="0">
                <a:solidFill>
                  <a:schemeClr val="bg1"/>
                </a:solidFill>
                <a:latin typeface="Calibri" panose="020F0502020204030204" pitchFamily="34" charset="0"/>
                <a:cs typeface="Calibri" panose="020F0502020204030204" pitchFamily="34" charset="0"/>
              </a:rPr>
              <a:t>, </a:t>
            </a:r>
            <a:r>
              <a:rPr lang="he-IL" sz="3200" dirty="0">
                <a:solidFill>
                  <a:schemeClr val="bg1"/>
                </a:solidFill>
                <a:highlight>
                  <a:srgbClr val="3A90EE"/>
                </a:highlight>
                <a:latin typeface="Calibri" panose="020F0502020204030204" pitchFamily="34" charset="0"/>
                <a:cs typeface="Calibri" panose="020F0502020204030204" pitchFamily="34" charset="0"/>
              </a:rPr>
              <a:t>בכחול</a:t>
            </a:r>
            <a:r>
              <a:rPr lang="he-IL" sz="3200" dirty="0">
                <a:solidFill>
                  <a:schemeClr val="bg1"/>
                </a:solidFill>
                <a:latin typeface="Calibri" panose="020F0502020204030204" pitchFamily="34" charset="0"/>
                <a:cs typeface="Calibri" panose="020F0502020204030204" pitchFamily="34" charset="0"/>
              </a:rPr>
              <a:t> </a:t>
            </a:r>
            <a:r>
              <a:rPr lang="he-IL" sz="3200" dirty="0">
                <a:solidFill>
                  <a:schemeClr val="bg1"/>
                </a:solidFill>
                <a:highlight>
                  <a:srgbClr val="4FB847"/>
                </a:highlight>
                <a:latin typeface="Calibri" panose="020F0502020204030204" pitchFamily="34" charset="0"/>
                <a:cs typeface="Calibri" panose="020F0502020204030204" pitchFamily="34" charset="0"/>
              </a:rPr>
              <a:t>ובירוק</a:t>
            </a:r>
            <a:r>
              <a:rPr lang="he-IL" sz="3200" dirty="0">
                <a:solidFill>
                  <a:schemeClr val="bg1"/>
                </a:solidFill>
                <a:latin typeface="Calibri" panose="020F0502020204030204" pitchFamily="34" charset="0"/>
                <a:cs typeface="Calibri" panose="020F0502020204030204" pitchFamily="34" charset="0"/>
              </a:rPr>
              <a:t> – </a:t>
            </a:r>
            <a:br>
              <a:rPr lang="en-US" sz="3200" dirty="0">
                <a:solidFill>
                  <a:schemeClr val="bg1"/>
                </a:solidFill>
                <a:latin typeface="Calibri" panose="020F0502020204030204" pitchFamily="34" charset="0"/>
                <a:cs typeface="Calibri" panose="020F0502020204030204" pitchFamily="34" charset="0"/>
              </a:rPr>
            </a:br>
            <a:r>
              <a:rPr lang="he-IL" sz="3200" dirty="0">
                <a:solidFill>
                  <a:schemeClr val="bg1"/>
                </a:solidFill>
                <a:latin typeface="Calibri" panose="020F0502020204030204" pitchFamily="34" charset="0"/>
                <a:cs typeface="Calibri" panose="020F0502020204030204" pitchFamily="34" charset="0"/>
              </a:rPr>
              <a:t>אותם הצבעים שמופיעים בסמל (לוגו) שלה </a:t>
            </a:r>
          </a:p>
        </p:txBody>
      </p:sp>
      <p:pic>
        <p:nvPicPr>
          <p:cNvPr id="19" name="תמונה 18" descr="תמונה שמכילה עיגול, צילום מסך, ירוק, צבעוני&#10;&#10;התיאור נוצר באופן אוטומטי">
            <a:extLst>
              <a:ext uri="{FF2B5EF4-FFF2-40B4-BE49-F238E27FC236}">
                <a16:creationId xmlns:a16="http://schemas.microsoft.com/office/drawing/2014/main" id="{26048DF0-34EC-9DD6-4BE2-B6B2D32239A5}"/>
              </a:ext>
            </a:extLst>
          </p:cNvPr>
          <p:cNvPicPr>
            <a:picLocks noChangeAspect="1"/>
          </p:cNvPicPr>
          <p:nvPr/>
        </p:nvPicPr>
        <p:blipFill rotWithShape="1">
          <a:blip r:embed="rId3">
            <a:extLst>
              <a:ext uri="{28A0092B-C50C-407E-A947-70E740481C1C}">
                <a14:useLocalDpi xmlns:a14="http://schemas.microsoft.com/office/drawing/2010/main" val="0"/>
              </a:ext>
            </a:extLst>
          </a:blip>
          <a:srcRect l="2637" t="3003" r="3968" b="5039"/>
          <a:stretch/>
        </p:blipFill>
        <p:spPr>
          <a:xfrm>
            <a:off x="2163466" y="2561518"/>
            <a:ext cx="3145762" cy="2372497"/>
          </a:xfrm>
          <a:prstGeom prst="rect">
            <a:avLst/>
          </a:prstGeom>
        </p:spPr>
      </p:pic>
      <p:sp>
        <p:nvSpPr>
          <p:cNvPr id="10" name="תיבת טקסט 9">
            <a:extLst>
              <a:ext uri="{FF2B5EF4-FFF2-40B4-BE49-F238E27FC236}">
                <a16:creationId xmlns:a16="http://schemas.microsoft.com/office/drawing/2014/main" id="{4AAFF0B0-773A-11CB-AE01-3BC87C082AC5}"/>
              </a:ext>
            </a:extLst>
          </p:cNvPr>
          <p:cNvSpPr txBox="1"/>
          <p:nvPr/>
        </p:nvSpPr>
        <p:spPr>
          <a:xfrm>
            <a:off x="1892109" y="3055268"/>
            <a:ext cx="3145762" cy="1384995"/>
          </a:xfrm>
          <a:prstGeom prst="rect">
            <a:avLst/>
          </a:prstGeom>
          <a:noFill/>
        </p:spPr>
        <p:txBody>
          <a:bodyPr wrap="square" rtlCol="1">
            <a:spAutoFit/>
          </a:bodyPr>
          <a:lstStyle/>
          <a:p>
            <a:pPr fontAlgn="base"/>
            <a:r>
              <a:rPr lang="he-IL" sz="2800" b="1" dirty="0">
                <a:solidFill>
                  <a:schemeClr val="bg1"/>
                </a:solidFill>
                <a:latin typeface="Calibri" panose="020F0502020204030204" pitchFamily="34" charset="0"/>
                <a:cs typeface="Calibri" panose="020F0502020204030204" pitchFamily="34" charset="0"/>
              </a:rPr>
              <a:t>האם אתם יכולים </a:t>
            </a:r>
            <a:br>
              <a:rPr lang="en-US" sz="2800" b="1" dirty="0">
                <a:solidFill>
                  <a:schemeClr val="bg1"/>
                </a:solidFill>
                <a:latin typeface="Calibri" panose="020F0502020204030204" pitchFamily="34" charset="0"/>
                <a:cs typeface="Calibri" panose="020F0502020204030204" pitchFamily="34" charset="0"/>
              </a:rPr>
            </a:br>
            <a:r>
              <a:rPr lang="he-IL" sz="2800" b="1" dirty="0">
                <a:solidFill>
                  <a:schemeClr val="bg1"/>
                </a:solidFill>
                <a:latin typeface="Calibri" panose="020F0502020204030204" pitchFamily="34" charset="0"/>
                <a:cs typeface="Calibri" panose="020F0502020204030204" pitchFamily="34" charset="0"/>
              </a:rPr>
              <a:t>לנחש מה מייצג</a:t>
            </a:r>
            <a:br>
              <a:rPr lang="en-US" sz="2800" b="1" dirty="0">
                <a:solidFill>
                  <a:schemeClr val="bg1"/>
                </a:solidFill>
                <a:latin typeface="Calibri" panose="020F0502020204030204" pitchFamily="34" charset="0"/>
                <a:cs typeface="Calibri" panose="020F0502020204030204" pitchFamily="34" charset="0"/>
              </a:rPr>
            </a:br>
            <a:r>
              <a:rPr lang="he-IL" sz="2800" b="1" dirty="0">
                <a:solidFill>
                  <a:schemeClr val="bg1"/>
                </a:solidFill>
                <a:latin typeface="Calibri" panose="020F0502020204030204" pitchFamily="34" charset="0"/>
                <a:cs typeface="Calibri" panose="020F0502020204030204" pitchFamily="34" charset="0"/>
              </a:rPr>
              <a:t>כל צבע בלוגו?</a:t>
            </a:r>
          </a:p>
        </p:txBody>
      </p:sp>
      <p:pic>
        <p:nvPicPr>
          <p:cNvPr id="9" name="גרפיקה 8">
            <a:extLst>
              <a:ext uri="{FF2B5EF4-FFF2-40B4-BE49-F238E27FC236}">
                <a16:creationId xmlns:a16="http://schemas.microsoft.com/office/drawing/2014/main" id="{A02CAFBA-C0DE-0758-8AF1-2CEBA1B51C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0" y="3429000"/>
            <a:ext cx="2532346" cy="3379852"/>
          </a:xfrm>
          <a:prstGeom prst="rect">
            <a:avLst/>
          </a:prstGeom>
        </p:spPr>
      </p:pic>
      <p:pic>
        <p:nvPicPr>
          <p:cNvPr id="4" name="תמונה 3" descr="תמונה שמכילה טקסט, גופן, גרפיקה, עיצוב גרפי&#10;&#10;התיאור נוצר באופן אוטומטי">
            <a:extLst>
              <a:ext uri="{FF2B5EF4-FFF2-40B4-BE49-F238E27FC236}">
                <a16:creationId xmlns:a16="http://schemas.microsoft.com/office/drawing/2014/main" id="{D4430539-040E-CF8F-A1BA-DC195103E8C1}"/>
              </a:ext>
            </a:extLst>
          </p:cNvPr>
          <p:cNvPicPr>
            <a:picLocks noChangeAspect="1"/>
          </p:cNvPicPr>
          <p:nvPr/>
        </p:nvPicPr>
        <p:blipFill>
          <a:blip r:embed="rId5" cstate="hqprint">
            <a:extLst>
              <a:ext uri="{28A0092B-C50C-407E-A947-70E740481C1C}">
                <a14:useLocalDpi xmlns:a14="http://schemas.microsoft.com/office/drawing/2010/main" val="0"/>
              </a:ext>
            </a:extLst>
          </a:blip>
          <a:srcRect l="42819" r="-4185"/>
          <a:stretch>
            <a:fillRect/>
          </a:stretch>
        </p:blipFill>
        <p:spPr>
          <a:xfrm>
            <a:off x="11117300" y="198530"/>
            <a:ext cx="915255" cy="981737"/>
          </a:xfrm>
          <a:prstGeom prst="rect">
            <a:avLst/>
          </a:prstGeom>
        </p:spPr>
      </p:pic>
      <p:sp>
        <p:nvSpPr>
          <p:cNvPr id="6" name="מלבן: פינות מעוגלות 5">
            <a:extLst>
              <a:ext uri="{FF2B5EF4-FFF2-40B4-BE49-F238E27FC236}">
                <a16:creationId xmlns:a16="http://schemas.microsoft.com/office/drawing/2014/main" id="{F79B61A5-30C0-7248-E05A-F6EE6AB6489E}"/>
              </a:ext>
            </a:extLst>
          </p:cNvPr>
          <p:cNvSpPr/>
          <p:nvPr/>
        </p:nvSpPr>
        <p:spPr>
          <a:xfrm>
            <a:off x="10045991" y="6259152"/>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2552483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descr="תמונה שמכילה כחול חשמלי, Azure, מים, כחול מג'ורלי&#10;&#10;התיאור נוצר באופן אוטומטי">
            <a:extLst>
              <a:ext uri="{FF2B5EF4-FFF2-40B4-BE49-F238E27FC236}">
                <a16:creationId xmlns:a16="http://schemas.microsoft.com/office/drawing/2014/main" id="{326C9D36-814D-41D0-BF89-C652E3A7E5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מדיה מקוונת 4" title="משמעות הצבע החום בסמל קק&amp;quot;ל">
            <a:hlinkClick r:id="" action="ppaction://media"/>
            <a:extLst>
              <a:ext uri="{FF2B5EF4-FFF2-40B4-BE49-F238E27FC236}">
                <a16:creationId xmlns:a16="http://schemas.microsoft.com/office/drawing/2014/main" id="{F07F1840-DF9E-251F-69EB-9607D79A9558}"/>
              </a:ext>
            </a:extLst>
          </p:cNvPr>
          <p:cNvPicPr>
            <a:picLocks noRot="1" noChangeAspect="1"/>
          </p:cNvPicPr>
          <p:nvPr>
            <a:videoFile r:link="rId1"/>
          </p:nvPr>
        </p:nvPicPr>
        <p:blipFill>
          <a:blip r:embed="rId4"/>
          <a:stretch>
            <a:fillRect/>
          </a:stretch>
        </p:blipFill>
        <p:spPr>
          <a:xfrm>
            <a:off x="1676400" y="952500"/>
            <a:ext cx="8873066" cy="4991100"/>
          </a:xfrm>
          <a:prstGeom prst="rect">
            <a:avLst/>
          </a:prstGeom>
        </p:spPr>
      </p:pic>
      <p:sp>
        <p:nvSpPr>
          <p:cNvPr id="4" name="תיבת טקסט 3">
            <a:extLst>
              <a:ext uri="{FF2B5EF4-FFF2-40B4-BE49-F238E27FC236}">
                <a16:creationId xmlns:a16="http://schemas.microsoft.com/office/drawing/2014/main" id="{1FE84A7B-864A-34CA-47F5-C89AF03D64C6}"/>
              </a:ext>
            </a:extLst>
          </p:cNvPr>
          <p:cNvSpPr txBox="1"/>
          <p:nvPr/>
        </p:nvSpPr>
        <p:spPr>
          <a:xfrm>
            <a:off x="8994045" y="6130283"/>
            <a:ext cx="1609725" cy="461665"/>
          </a:xfrm>
          <a:prstGeom prst="rect">
            <a:avLst/>
          </a:prstGeom>
          <a:noFill/>
        </p:spPr>
        <p:txBody>
          <a:bodyPr wrap="square" rtlCol="1">
            <a:spAutoFit/>
          </a:bodyPr>
          <a:lstStyle/>
          <a:p>
            <a:pPr fontAlgn="base"/>
            <a:r>
              <a:rPr lang="he-IL" sz="2400" b="1" dirty="0">
                <a:solidFill>
                  <a:srgbClr val="946326"/>
                </a:solidFill>
                <a:latin typeface="Calibri" panose="020F0502020204030204" pitchFamily="34" charset="0"/>
                <a:cs typeface="Calibri" panose="020F0502020204030204" pitchFamily="34" charset="0"/>
              </a:rPr>
              <a:t>הצבע החום</a:t>
            </a:r>
          </a:p>
        </p:txBody>
      </p:sp>
      <p:pic>
        <p:nvPicPr>
          <p:cNvPr id="8" name="תמונה 7" descr="תמונה שמכילה גרפיקה&#10;&#10;התיאור נוצר באופן אוטומטי">
            <a:extLst>
              <a:ext uri="{FF2B5EF4-FFF2-40B4-BE49-F238E27FC236}">
                <a16:creationId xmlns:a16="http://schemas.microsoft.com/office/drawing/2014/main" id="{FCEA979F-A213-1758-8F97-1E0EDBB20C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6868" y="952500"/>
            <a:ext cx="573195" cy="573195"/>
          </a:xfrm>
          <a:prstGeom prst="rect">
            <a:avLst/>
          </a:prstGeom>
        </p:spPr>
      </p:pic>
      <p:pic>
        <p:nvPicPr>
          <p:cNvPr id="7" name="גרפיקה 6">
            <a:extLst>
              <a:ext uri="{FF2B5EF4-FFF2-40B4-BE49-F238E27FC236}">
                <a16:creationId xmlns:a16="http://schemas.microsoft.com/office/drawing/2014/main" id="{4558777F-5ED0-0FC1-D891-E20B90FEC8C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172336" y="5734063"/>
            <a:ext cx="766662" cy="1023243"/>
          </a:xfrm>
          <a:prstGeom prst="rect">
            <a:avLst/>
          </a:prstGeom>
        </p:spPr>
      </p:pic>
      <p:pic>
        <p:nvPicPr>
          <p:cNvPr id="5" name="תמונה 4" descr="תמונה שמכילה טקסט, גופן, גרפיקה, עיצוב גרפי&#10;&#10;התיאור נוצר באופן אוטומטי">
            <a:extLst>
              <a:ext uri="{FF2B5EF4-FFF2-40B4-BE49-F238E27FC236}">
                <a16:creationId xmlns:a16="http://schemas.microsoft.com/office/drawing/2014/main" id="{1AC84E93-A81B-FA30-B9B3-2C53459408E2}"/>
              </a:ext>
            </a:extLst>
          </p:cNvPr>
          <p:cNvPicPr>
            <a:picLocks noChangeAspect="1"/>
          </p:cNvPicPr>
          <p:nvPr/>
        </p:nvPicPr>
        <p:blipFill>
          <a:blip r:embed="rId7" cstate="hqprint">
            <a:extLst>
              <a:ext uri="{28A0092B-C50C-407E-A947-70E740481C1C}">
                <a14:useLocalDpi xmlns:a14="http://schemas.microsoft.com/office/drawing/2010/main" val="0"/>
              </a:ext>
            </a:extLst>
          </a:blip>
          <a:srcRect l="42819" r="-4185"/>
          <a:stretch>
            <a:fillRect/>
          </a:stretch>
        </p:blipFill>
        <p:spPr>
          <a:xfrm>
            <a:off x="372325" y="461631"/>
            <a:ext cx="915255" cy="981737"/>
          </a:xfrm>
          <a:prstGeom prst="rect">
            <a:avLst/>
          </a:prstGeom>
        </p:spPr>
      </p:pic>
      <p:sp>
        <p:nvSpPr>
          <p:cNvPr id="11" name="מלבן: פינות מעוגלות 10">
            <a:extLst>
              <a:ext uri="{FF2B5EF4-FFF2-40B4-BE49-F238E27FC236}">
                <a16:creationId xmlns:a16="http://schemas.microsoft.com/office/drawing/2014/main" id="{FBE1F6F4-E380-A2AB-F544-3888879DB42B}"/>
              </a:ext>
            </a:extLst>
          </p:cNvPr>
          <p:cNvSpPr/>
          <p:nvPr/>
        </p:nvSpPr>
        <p:spPr>
          <a:xfrm>
            <a:off x="1111334" y="6298193"/>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30347160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descr="תמונה שמכילה כחול חשמלי, Azure, מים, כחול מג'ורלי&#10;&#10;התיאור נוצר באופן אוטומטי">
            <a:extLst>
              <a:ext uri="{FF2B5EF4-FFF2-40B4-BE49-F238E27FC236}">
                <a16:creationId xmlns:a16="http://schemas.microsoft.com/office/drawing/2014/main" id="{686A9B87-EC5B-4020-8061-DDA512DA3D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מדיה מקוונת 5" title="משמעות הצבע הירוק בסמל קק&amp;quot;ל">
            <a:hlinkClick r:id="" action="ppaction://media"/>
            <a:extLst>
              <a:ext uri="{FF2B5EF4-FFF2-40B4-BE49-F238E27FC236}">
                <a16:creationId xmlns:a16="http://schemas.microsoft.com/office/drawing/2014/main" id="{A6CD5DE3-8A10-8518-31F4-7B1ADCDACB8C}"/>
              </a:ext>
            </a:extLst>
          </p:cNvPr>
          <p:cNvPicPr>
            <a:picLocks noRot="1" noChangeAspect="1"/>
          </p:cNvPicPr>
          <p:nvPr>
            <a:videoFile r:link="rId1"/>
          </p:nvPr>
        </p:nvPicPr>
        <p:blipFill>
          <a:blip r:embed="rId4"/>
          <a:stretch>
            <a:fillRect/>
          </a:stretch>
        </p:blipFill>
        <p:spPr>
          <a:xfrm>
            <a:off x="1673931" y="941586"/>
            <a:ext cx="8844138" cy="4974828"/>
          </a:xfrm>
          <a:prstGeom prst="rect">
            <a:avLst/>
          </a:prstGeom>
        </p:spPr>
      </p:pic>
      <p:sp>
        <p:nvSpPr>
          <p:cNvPr id="4" name="תיבת טקסט 3">
            <a:extLst>
              <a:ext uri="{FF2B5EF4-FFF2-40B4-BE49-F238E27FC236}">
                <a16:creationId xmlns:a16="http://schemas.microsoft.com/office/drawing/2014/main" id="{344C74BB-7CFB-CEFE-871B-B4FB4DA3EEA4}"/>
              </a:ext>
            </a:extLst>
          </p:cNvPr>
          <p:cNvSpPr txBox="1"/>
          <p:nvPr/>
        </p:nvSpPr>
        <p:spPr>
          <a:xfrm>
            <a:off x="9004828" y="6130283"/>
            <a:ext cx="1609725" cy="461665"/>
          </a:xfrm>
          <a:prstGeom prst="rect">
            <a:avLst/>
          </a:prstGeom>
          <a:noFill/>
        </p:spPr>
        <p:txBody>
          <a:bodyPr wrap="square" rtlCol="1">
            <a:spAutoFit/>
          </a:bodyPr>
          <a:lstStyle/>
          <a:p>
            <a:pPr fontAlgn="base"/>
            <a:r>
              <a:rPr lang="he-IL" sz="2400" b="1" dirty="0">
                <a:solidFill>
                  <a:srgbClr val="4FB847"/>
                </a:solidFill>
                <a:latin typeface="Calibri" panose="020F0502020204030204" pitchFamily="34" charset="0"/>
                <a:cs typeface="Calibri" panose="020F0502020204030204" pitchFamily="34" charset="0"/>
              </a:rPr>
              <a:t>הצבע הירוק</a:t>
            </a:r>
          </a:p>
        </p:txBody>
      </p:sp>
      <p:pic>
        <p:nvPicPr>
          <p:cNvPr id="6" name="תמונה 5" descr="תמונה שמכילה גרפיקה&#10;&#10;התיאור נוצר באופן אוטומטי">
            <a:extLst>
              <a:ext uri="{FF2B5EF4-FFF2-40B4-BE49-F238E27FC236}">
                <a16:creationId xmlns:a16="http://schemas.microsoft.com/office/drawing/2014/main" id="{36186A40-D6CB-8B4E-FBC1-3686A799F3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6868" y="952500"/>
            <a:ext cx="573195" cy="573195"/>
          </a:xfrm>
          <a:prstGeom prst="rect">
            <a:avLst/>
          </a:prstGeom>
        </p:spPr>
      </p:pic>
      <p:pic>
        <p:nvPicPr>
          <p:cNvPr id="8" name="גרפיקה 7">
            <a:extLst>
              <a:ext uri="{FF2B5EF4-FFF2-40B4-BE49-F238E27FC236}">
                <a16:creationId xmlns:a16="http://schemas.microsoft.com/office/drawing/2014/main" id="{7E16C735-6E84-ECC1-868D-8731CCE0E45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172336" y="5734063"/>
            <a:ext cx="766662" cy="1023243"/>
          </a:xfrm>
          <a:prstGeom prst="rect">
            <a:avLst/>
          </a:prstGeom>
        </p:spPr>
      </p:pic>
      <p:pic>
        <p:nvPicPr>
          <p:cNvPr id="5" name="תמונה 4" descr="תמונה שמכילה טקסט, גופן, גרפיקה, עיצוב גרפי&#10;&#10;התיאור נוצר באופן אוטומטי">
            <a:extLst>
              <a:ext uri="{FF2B5EF4-FFF2-40B4-BE49-F238E27FC236}">
                <a16:creationId xmlns:a16="http://schemas.microsoft.com/office/drawing/2014/main" id="{92275DA9-2F73-7A87-E4A4-1A71755C97E1}"/>
              </a:ext>
            </a:extLst>
          </p:cNvPr>
          <p:cNvPicPr>
            <a:picLocks noChangeAspect="1"/>
          </p:cNvPicPr>
          <p:nvPr/>
        </p:nvPicPr>
        <p:blipFill>
          <a:blip r:embed="rId7" cstate="hqprint">
            <a:extLst>
              <a:ext uri="{28A0092B-C50C-407E-A947-70E740481C1C}">
                <a14:useLocalDpi xmlns:a14="http://schemas.microsoft.com/office/drawing/2010/main" val="0"/>
              </a:ext>
            </a:extLst>
          </a:blip>
          <a:srcRect l="42819" r="-4185"/>
          <a:stretch>
            <a:fillRect/>
          </a:stretch>
        </p:blipFill>
        <p:spPr>
          <a:xfrm>
            <a:off x="325070" y="367229"/>
            <a:ext cx="915255" cy="981737"/>
          </a:xfrm>
          <a:prstGeom prst="rect">
            <a:avLst/>
          </a:prstGeom>
        </p:spPr>
      </p:pic>
      <p:sp>
        <p:nvSpPr>
          <p:cNvPr id="11" name="מלבן: פינות מעוגלות 10">
            <a:extLst>
              <a:ext uri="{FF2B5EF4-FFF2-40B4-BE49-F238E27FC236}">
                <a16:creationId xmlns:a16="http://schemas.microsoft.com/office/drawing/2014/main" id="{7B7F35DE-0DF7-2276-18F1-A1796FC61971}"/>
              </a:ext>
            </a:extLst>
          </p:cNvPr>
          <p:cNvSpPr/>
          <p:nvPr/>
        </p:nvSpPr>
        <p:spPr>
          <a:xfrm>
            <a:off x="1111334" y="6295457"/>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3320443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descr="תמונה שמכילה כחול חשמלי, Azure, מים, כחול מג'ורלי&#10;&#10;התיאור נוצר באופן אוטומטי">
            <a:extLst>
              <a:ext uri="{FF2B5EF4-FFF2-40B4-BE49-F238E27FC236}">
                <a16:creationId xmlns:a16="http://schemas.microsoft.com/office/drawing/2014/main" id="{D8522CA7-4726-4EDC-8DCB-1A25714C41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מדיה מקוונת 6" title="משמעות הצבע הכחול בסמל קק&amp;quot;ל">
            <a:hlinkClick r:id="" action="ppaction://media"/>
            <a:extLst>
              <a:ext uri="{FF2B5EF4-FFF2-40B4-BE49-F238E27FC236}">
                <a16:creationId xmlns:a16="http://schemas.microsoft.com/office/drawing/2014/main" id="{F0231F63-3B2E-B423-DA04-89CFB2A32FA0}"/>
              </a:ext>
            </a:extLst>
          </p:cNvPr>
          <p:cNvPicPr>
            <a:picLocks noRot="1" noChangeAspect="1"/>
          </p:cNvPicPr>
          <p:nvPr>
            <a:videoFile r:link="rId1"/>
          </p:nvPr>
        </p:nvPicPr>
        <p:blipFill>
          <a:blip r:embed="rId4"/>
          <a:stretch>
            <a:fillRect/>
          </a:stretch>
        </p:blipFill>
        <p:spPr>
          <a:xfrm>
            <a:off x="1676400" y="971549"/>
            <a:ext cx="8839200" cy="4972051"/>
          </a:xfrm>
          <a:prstGeom prst="rect">
            <a:avLst/>
          </a:prstGeom>
        </p:spPr>
      </p:pic>
      <p:pic>
        <p:nvPicPr>
          <p:cNvPr id="10" name="תמונה 9" descr="תמונה שמכילה גרפיקה&#10;&#10;התיאור נוצר באופן אוטומטי">
            <a:extLst>
              <a:ext uri="{FF2B5EF4-FFF2-40B4-BE49-F238E27FC236}">
                <a16:creationId xmlns:a16="http://schemas.microsoft.com/office/drawing/2014/main" id="{ACDD6452-DF12-1D58-D46A-595765E9B0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86868" y="952500"/>
            <a:ext cx="573195" cy="573195"/>
          </a:xfrm>
          <a:prstGeom prst="rect">
            <a:avLst/>
          </a:prstGeom>
        </p:spPr>
      </p:pic>
      <p:pic>
        <p:nvPicPr>
          <p:cNvPr id="4" name="גרפיקה 3">
            <a:extLst>
              <a:ext uri="{FF2B5EF4-FFF2-40B4-BE49-F238E27FC236}">
                <a16:creationId xmlns:a16="http://schemas.microsoft.com/office/drawing/2014/main" id="{76BBE917-E27C-E928-AC08-8FC8AF5F328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172336" y="5734063"/>
            <a:ext cx="766662" cy="1023243"/>
          </a:xfrm>
          <a:prstGeom prst="rect">
            <a:avLst/>
          </a:prstGeom>
        </p:spPr>
      </p:pic>
      <p:sp>
        <p:nvSpPr>
          <p:cNvPr id="8" name="תיבת טקסט 7">
            <a:extLst>
              <a:ext uri="{FF2B5EF4-FFF2-40B4-BE49-F238E27FC236}">
                <a16:creationId xmlns:a16="http://schemas.microsoft.com/office/drawing/2014/main" id="{0E37B469-B53A-55CA-09DF-24D141E85CBF}"/>
              </a:ext>
            </a:extLst>
          </p:cNvPr>
          <p:cNvSpPr txBox="1"/>
          <p:nvPr/>
        </p:nvSpPr>
        <p:spPr>
          <a:xfrm>
            <a:off x="9004828" y="6130283"/>
            <a:ext cx="1609725" cy="461665"/>
          </a:xfrm>
          <a:prstGeom prst="rect">
            <a:avLst/>
          </a:prstGeom>
          <a:noFill/>
        </p:spPr>
        <p:txBody>
          <a:bodyPr wrap="square" rtlCol="1">
            <a:spAutoFit/>
          </a:bodyPr>
          <a:lstStyle/>
          <a:p>
            <a:pPr fontAlgn="base"/>
            <a:r>
              <a:rPr lang="he-IL" sz="2400" b="1" dirty="0">
                <a:solidFill>
                  <a:schemeClr val="accent1">
                    <a:lumMod val="40000"/>
                    <a:lumOff val="60000"/>
                  </a:schemeClr>
                </a:solidFill>
                <a:latin typeface="Calibri" panose="020F0502020204030204" pitchFamily="34" charset="0"/>
                <a:cs typeface="Calibri" panose="020F0502020204030204" pitchFamily="34" charset="0"/>
              </a:rPr>
              <a:t>הצבע הכחול</a:t>
            </a:r>
          </a:p>
        </p:txBody>
      </p:sp>
      <p:pic>
        <p:nvPicPr>
          <p:cNvPr id="5" name="תמונה 4" descr="תמונה שמכילה טקסט, גופן, גרפיקה, עיצוב גרפי&#10;&#10;התיאור נוצר באופן אוטומטי">
            <a:extLst>
              <a:ext uri="{FF2B5EF4-FFF2-40B4-BE49-F238E27FC236}">
                <a16:creationId xmlns:a16="http://schemas.microsoft.com/office/drawing/2014/main" id="{805C931E-5FE3-C2BC-5A63-F5730148B9EC}"/>
              </a:ext>
            </a:extLst>
          </p:cNvPr>
          <p:cNvPicPr>
            <a:picLocks noChangeAspect="1"/>
          </p:cNvPicPr>
          <p:nvPr/>
        </p:nvPicPr>
        <p:blipFill>
          <a:blip r:embed="rId7" cstate="hqprint">
            <a:extLst>
              <a:ext uri="{28A0092B-C50C-407E-A947-70E740481C1C}">
                <a14:useLocalDpi xmlns:a14="http://schemas.microsoft.com/office/drawing/2010/main" val="0"/>
              </a:ext>
            </a:extLst>
          </a:blip>
          <a:srcRect l="42819" r="-4185"/>
          <a:stretch>
            <a:fillRect/>
          </a:stretch>
        </p:blipFill>
        <p:spPr>
          <a:xfrm>
            <a:off x="325070" y="367229"/>
            <a:ext cx="915255" cy="981737"/>
          </a:xfrm>
          <a:prstGeom prst="rect">
            <a:avLst/>
          </a:prstGeom>
        </p:spPr>
      </p:pic>
      <p:sp>
        <p:nvSpPr>
          <p:cNvPr id="7" name="מלבן: פינות מעוגלות 6">
            <a:extLst>
              <a:ext uri="{FF2B5EF4-FFF2-40B4-BE49-F238E27FC236}">
                <a16:creationId xmlns:a16="http://schemas.microsoft.com/office/drawing/2014/main" id="{7563B5F3-109C-7DF5-3679-48B3CF305588}"/>
              </a:ext>
            </a:extLst>
          </p:cNvPr>
          <p:cNvSpPr/>
          <p:nvPr/>
        </p:nvSpPr>
        <p:spPr>
          <a:xfrm>
            <a:off x="1111334" y="6295457"/>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2018869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descr="תמונה שמכילה צילום מסך, כחול, כחול חשמלי, שמיים&#10;&#10;התיאור נוצר באופן אוטומטי">
            <a:extLst>
              <a:ext uri="{FF2B5EF4-FFF2-40B4-BE49-F238E27FC236}">
                <a16:creationId xmlns:a16="http://schemas.microsoft.com/office/drawing/2014/main" id="{D468723A-B200-4B6B-88AB-43188DB54C53}"/>
              </a:ext>
            </a:extLst>
          </p:cNvPr>
          <p:cNvPicPr>
            <a:picLocks noChangeAspect="1"/>
          </p:cNvPicPr>
          <p:nvPr/>
        </p:nvPicPr>
        <p:blipFill rotWithShape="1">
          <a:blip r:embed="rId2">
            <a:extLst>
              <a:ext uri="{28A0092B-C50C-407E-A947-70E740481C1C}">
                <a14:useLocalDpi xmlns:a14="http://schemas.microsoft.com/office/drawing/2010/main" val="0"/>
              </a:ext>
            </a:extLst>
          </a:blip>
          <a:srcRect t="5022" b="4269"/>
          <a:stretch/>
        </p:blipFill>
        <p:spPr>
          <a:xfrm>
            <a:off x="2326741" y="0"/>
            <a:ext cx="9865260" cy="6875213"/>
          </a:xfrm>
          <a:prstGeom prst="rect">
            <a:avLst/>
          </a:prstGeom>
        </p:spPr>
      </p:pic>
      <p:sp>
        <p:nvSpPr>
          <p:cNvPr id="4" name="מלבן 3">
            <a:extLst>
              <a:ext uri="{FF2B5EF4-FFF2-40B4-BE49-F238E27FC236}">
                <a16:creationId xmlns:a16="http://schemas.microsoft.com/office/drawing/2014/main" id="{65EEE45A-5B15-45DD-895F-6D3DF1C7A7C5}"/>
              </a:ext>
            </a:extLst>
          </p:cNvPr>
          <p:cNvSpPr/>
          <p:nvPr/>
        </p:nvSpPr>
        <p:spPr>
          <a:xfrm>
            <a:off x="3048000" y="2030569"/>
            <a:ext cx="6096000" cy="3231654"/>
          </a:xfrm>
          <a:prstGeom prst="rect">
            <a:avLst/>
          </a:prstGeom>
        </p:spPr>
        <p:txBody>
          <a:bodyPr>
            <a:spAutoFit/>
          </a:bodyPr>
          <a:lstStyle/>
          <a:p>
            <a:pPr fontAlgn="base"/>
            <a:r>
              <a:rPr lang="he-IL" sz="3200" dirty="0">
                <a:solidFill>
                  <a:schemeClr val="bg1"/>
                </a:solidFill>
                <a:latin typeface="Calibri" panose="020F0502020204030204" pitchFamily="34" charset="0"/>
                <a:cs typeface="Calibri" panose="020F0502020204030204" pitchFamily="34" charset="0"/>
              </a:rPr>
              <a:t>בשנים האחרונות, התווסף לכל אחד מצבעי הסמל של קק"ל היבט נוסף וחשוב: כחלק מפעולותיה השונות בתחומי הייעור, הסביבה, הקרקע והמים, קק"ל נרתמה למאבק בשינוי האקלים, המשפיע על כולנו</a:t>
            </a:r>
          </a:p>
          <a:p>
            <a:pPr fontAlgn="base"/>
            <a:endParaRPr lang="he-IL" sz="1200" dirty="0">
              <a:solidFill>
                <a:schemeClr val="bg1"/>
              </a:solidFill>
              <a:latin typeface="Calibri" panose="020F0502020204030204" pitchFamily="34" charset="0"/>
              <a:cs typeface="Calibri" panose="020F0502020204030204" pitchFamily="34" charset="0"/>
            </a:endParaRPr>
          </a:p>
        </p:txBody>
      </p:sp>
      <p:pic>
        <p:nvPicPr>
          <p:cNvPr id="5" name="תמונה 4" descr="תמונה שמכילה עיצוב גרפי, גרפיקה, צילום מסך, צבעוני&#10;&#10;התיאור נוצר באופן אוטומטי">
            <a:extLst>
              <a:ext uri="{FF2B5EF4-FFF2-40B4-BE49-F238E27FC236}">
                <a16:creationId xmlns:a16="http://schemas.microsoft.com/office/drawing/2014/main" id="{645E711B-32B0-4425-9F0D-F3245ECAA2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61283" y="1953284"/>
            <a:ext cx="1265438" cy="2514600"/>
          </a:xfrm>
          <a:prstGeom prst="rect">
            <a:avLst/>
          </a:prstGeom>
        </p:spPr>
      </p:pic>
      <p:pic>
        <p:nvPicPr>
          <p:cNvPr id="7" name="תמונה 6" descr="תמונה שמכילה עיגול, צילום מסך, ירוק, צבעוני&#10;&#10;התיאור נוצר באופן אוטומטי">
            <a:extLst>
              <a:ext uri="{FF2B5EF4-FFF2-40B4-BE49-F238E27FC236}">
                <a16:creationId xmlns:a16="http://schemas.microsoft.com/office/drawing/2014/main" id="{4E284A0A-1161-4F41-AC28-C6B99CC66549}"/>
              </a:ext>
            </a:extLst>
          </p:cNvPr>
          <p:cNvPicPr>
            <a:picLocks noChangeAspect="1"/>
          </p:cNvPicPr>
          <p:nvPr/>
        </p:nvPicPr>
        <p:blipFill rotWithShape="1">
          <a:blip r:embed="rId4">
            <a:extLst>
              <a:ext uri="{28A0092B-C50C-407E-A947-70E740481C1C}">
                <a14:useLocalDpi xmlns:a14="http://schemas.microsoft.com/office/drawing/2010/main" val="0"/>
              </a:ext>
            </a:extLst>
          </a:blip>
          <a:srcRect l="2637" t="3003" r="3968" b="5039"/>
          <a:stretch/>
        </p:blipFill>
        <p:spPr>
          <a:xfrm>
            <a:off x="10330004" y="5683"/>
            <a:ext cx="1861996" cy="6869530"/>
          </a:xfrm>
          <a:prstGeom prst="rect">
            <a:avLst/>
          </a:prstGeom>
        </p:spPr>
      </p:pic>
      <p:pic>
        <p:nvPicPr>
          <p:cNvPr id="3" name="תמונה 2" descr="תמונה שמכילה טקסט, גופן, גרפיקה, עיצוב גרפי&#10;&#10;התיאור נוצר באופן אוטומטי">
            <a:extLst>
              <a:ext uri="{FF2B5EF4-FFF2-40B4-BE49-F238E27FC236}">
                <a16:creationId xmlns:a16="http://schemas.microsoft.com/office/drawing/2014/main" id="{43BA20D1-354A-4EC4-C0C9-78D9C9D99A4A}"/>
              </a:ext>
            </a:extLst>
          </p:cNvPr>
          <p:cNvPicPr>
            <a:picLocks noChangeAspect="1"/>
          </p:cNvPicPr>
          <p:nvPr/>
        </p:nvPicPr>
        <p:blipFill>
          <a:blip r:embed="rId5" cstate="hqprint">
            <a:extLst>
              <a:ext uri="{28A0092B-C50C-407E-A947-70E740481C1C}">
                <a14:useLocalDpi xmlns:a14="http://schemas.microsoft.com/office/drawing/2010/main" val="0"/>
              </a:ext>
            </a:extLst>
          </a:blip>
          <a:srcRect l="42819" r="-4185"/>
          <a:stretch>
            <a:fillRect/>
          </a:stretch>
        </p:blipFill>
        <p:spPr>
          <a:xfrm>
            <a:off x="9407631" y="113731"/>
            <a:ext cx="915255" cy="981737"/>
          </a:xfrm>
          <a:prstGeom prst="rect">
            <a:avLst/>
          </a:prstGeom>
        </p:spPr>
      </p:pic>
      <p:sp>
        <p:nvSpPr>
          <p:cNvPr id="10" name="מלבן: פינות מעוגלות 9">
            <a:extLst>
              <a:ext uri="{FF2B5EF4-FFF2-40B4-BE49-F238E27FC236}">
                <a16:creationId xmlns:a16="http://schemas.microsoft.com/office/drawing/2014/main" id="{4FA8289E-9A08-8EA0-5244-FB02581EC29A}"/>
              </a:ext>
            </a:extLst>
          </p:cNvPr>
          <p:cNvSpPr/>
          <p:nvPr/>
        </p:nvSpPr>
        <p:spPr>
          <a:xfrm>
            <a:off x="159606" y="6367794"/>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246546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6" descr="תמונה שמכילה עיגול, צילום מסך, ירוק, צבעוני&#10;&#10;התיאור נוצר באופן אוטומטי">
            <a:extLst>
              <a:ext uri="{FF2B5EF4-FFF2-40B4-BE49-F238E27FC236}">
                <a16:creationId xmlns:a16="http://schemas.microsoft.com/office/drawing/2014/main" id="{6489F69D-0A72-A8BD-01D1-E96F118217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0132" y="59120"/>
            <a:ext cx="3793086" cy="3394849"/>
          </a:xfrm>
          <a:prstGeom prst="rect">
            <a:avLst/>
          </a:prstGeom>
        </p:spPr>
      </p:pic>
      <p:pic>
        <p:nvPicPr>
          <p:cNvPr id="14" name="תמונה 13" descr="תמונה שמכילה עיצוב גרפי, גרפיקה, צילום מסך, צבעוני&#10;&#10;התיאור נוצר באופן אוטומטי">
            <a:extLst>
              <a:ext uri="{FF2B5EF4-FFF2-40B4-BE49-F238E27FC236}">
                <a16:creationId xmlns:a16="http://schemas.microsoft.com/office/drawing/2014/main" id="{E5025EB2-0CDF-847C-21DA-80DF1EE270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325071" y="3686495"/>
            <a:ext cx="1265438" cy="2514600"/>
          </a:xfrm>
          <a:prstGeom prst="rect">
            <a:avLst/>
          </a:prstGeom>
        </p:spPr>
      </p:pic>
      <p:pic>
        <p:nvPicPr>
          <p:cNvPr id="3" name="מדיה מקוונת 4" title="מרכז האקלים של קק&amp;quot;ל">
            <a:hlinkClick r:id="" action="ppaction://media"/>
            <a:extLst>
              <a:ext uri="{FF2B5EF4-FFF2-40B4-BE49-F238E27FC236}">
                <a16:creationId xmlns:a16="http://schemas.microsoft.com/office/drawing/2014/main" id="{76AAD381-FCB1-EA17-D8C0-7B89AFD3942B}"/>
              </a:ext>
            </a:extLst>
          </p:cNvPr>
          <p:cNvPicPr>
            <a:picLocks noRot="1" noChangeAspect="1"/>
          </p:cNvPicPr>
          <p:nvPr>
            <a:videoFile r:link="rId1"/>
          </p:nvPr>
        </p:nvPicPr>
        <p:blipFill>
          <a:blip r:embed="rId5"/>
          <a:stretch>
            <a:fillRect/>
          </a:stretch>
        </p:blipFill>
        <p:spPr>
          <a:xfrm>
            <a:off x="1882153" y="1161179"/>
            <a:ext cx="8978900" cy="5050632"/>
          </a:xfrm>
          <a:prstGeom prst="rect">
            <a:avLst/>
          </a:prstGeom>
        </p:spPr>
      </p:pic>
      <p:pic>
        <p:nvPicPr>
          <p:cNvPr id="8" name="תמונה 7" descr="תמונה שמכילה גרפיקה&#10;&#10;התיאור נוצר באופן אוטומטי">
            <a:extLst>
              <a:ext uri="{FF2B5EF4-FFF2-40B4-BE49-F238E27FC236}">
                <a16:creationId xmlns:a16="http://schemas.microsoft.com/office/drawing/2014/main" id="{986638F9-986E-A174-7460-0F9EDDF05B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05973" y="495307"/>
            <a:ext cx="534661" cy="534661"/>
          </a:xfrm>
          <a:prstGeom prst="rect">
            <a:avLst/>
          </a:prstGeom>
        </p:spPr>
      </p:pic>
      <p:pic>
        <p:nvPicPr>
          <p:cNvPr id="4" name="תמונה 3" descr="תמונה שמכילה טקסט, גופן, גרפיקה, עיצוב גרפי&#10;&#10;התיאור נוצר באופן אוטומטי">
            <a:extLst>
              <a:ext uri="{FF2B5EF4-FFF2-40B4-BE49-F238E27FC236}">
                <a16:creationId xmlns:a16="http://schemas.microsoft.com/office/drawing/2014/main" id="{678399EF-D194-E3D3-2120-B5FBB949FF90}"/>
              </a:ext>
            </a:extLst>
          </p:cNvPr>
          <p:cNvPicPr>
            <a:picLocks noChangeAspect="1"/>
          </p:cNvPicPr>
          <p:nvPr/>
        </p:nvPicPr>
        <p:blipFill>
          <a:blip r:embed="rId7" cstate="hqprint">
            <a:extLst>
              <a:ext uri="{28A0092B-C50C-407E-A947-70E740481C1C}">
                <a14:useLocalDpi xmlns:a14="http://schemas.microsoft.com/office/drawing/2010/main" val="0"/>
              </a:ext>
            </a:extLst>
          </a:blip>
          <a:srcRect l="42819" r="-4185"/>
          <a:stretch>
            <a:fillRect/>
          </a:stretch>
        </p:blipFill>
        <p:spPr>
          <a:xfrm>
            <a:off x="11152697" y="179442"/>
            <a:ext cx="915255" cy="981737"/>
          </a:xfrm>
          <a:prstGeom prst="rect">
            <a:avLst/>
          </a:prstGeom>
        </p:spPr>
      </p:pic>
      <p:sp>
        <p:nvSpPr>
          <p:cNvPr id="6" name="מלבן: פינות מעוגלות 5">
            <a:extLst>
              <a:ext uri="{FF2B5EF4-FFF2-40B4-BE49-F238E27FC236}">
                <a16:creationId xmlns:a16="http://schemas.microsoft.com/office/drawing/2014/main" id="{44955D48-84BC-8E5F-7B4F-BB8687FAC4FC}"/>
              </a:ext>
            </a:extLst>
          </p:cNvPr>
          <p:cNvSpPr/>
          <p:nvPr/>
        </p:nvSpPr>
        <p:spPr>
          <a:xfrm>
            <a:off x="247043" y="6343022"/>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469173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descr="תמונה שמכילה כחול חשמלי, Azure, מים, כחול מג'ורלי&#10;&#10;התיאור נוצר באופן אוטומטי">
            <a:extLst>
              <a:ext uri="{FF2B5EF4-FFF2-40B4-BE49-F238E27FC236}">
                <a16:creationId xmlns:a16="http://schemas.microsoft.com/office/drawing/2014/main" id="{F0130CF7-1113-4DD0-1A3A-EE7270E1A7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4" name="תמונה 23" descr="תמונה שמכילה עיצוב גרפי, גרפיקה, צילום מסך, צבעוני&#10;&#10;התיאור נוצר באופן אוטומטי">
            <a:extLst>
              <a:ext uri="{FF2B5EF4-FFF2-40B4-BE49-F238E27FC236}">
                <a16:creationId xmlns:a16="http://schemas.microsoft.com/office/drawing/2014/main" id="{CBABB531-BFF8-A575-A05D-EC09F2F574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57600"/>
            <a:ext cx="1610557" cy="3200400"/>
          </a:xfrm>
          <a:prstGeom prst="rect">
            <a:avLst/>
          </a:prstGeom>
        </p:spPr>
      </p:pic>
      <p:sp>
        <p:nvSpPr>
          <p:cNvPr id="5" name="תיבת טקסט 4">
            <a:extLst>
              <a:ext uri="{FF2B5EF4-FFF2-40B4-BE49-F238E27FC236}">
                <a16:creationId xmlns:a16="http://schemas.microsoft.com/office/drawing/2014/main" id="{8265FE8E-0B5F-8958-2953-E11A3117E8E3}"/>
              </a:ext>
            </a:extLst>
          </p:cNvPr>
          <p:cNvSpPr txBox="1"/>
          <p:nvPr/>
        </p:nvSpPr>
        <p:spPr>
          <a:xfrm>
            <a:off x="2949449" y="2461335"/>
            <a:ext cx="5776783" cy="1264705"/>
          </a:xfrm>
          <a:prstGeom prst="rect">
            <a:avLst/>
          </a:prstGeom>
          <a:noFill/>
        </p:spPr>
        <p:txBody>
          <a:bodyPr wrap="square" rtlCol="1">
            <a:spAutoFit/>
          </a:bodyPr>
          <a:lstStyle/>
          <a:p>
            <a:pPr>
              <a:lnSpc>
                <a:spcPts val="4500"/>
              </a:lnSpc>
            </a:pPr>
            <a:r>
              <a:rPr lang="he-IL" sz="4800" b="1" dirty="0">
                <a:solidFill>
                  <a:schemeClr val="bg1"/>
                </a:solidFill>
                <a:latin typeface="Calibri" panose="020F0502020204030204" pitchFamily="34" charset="0"/>
                <a:ea typeface="Verdana" panose="020B0604030504040204" pitchFamily="34" charset="0"/>
                <a:cs typeface="Calibri" panose="020F0502020204030204" pitchFamily="34" charset="0"/>
              </a:rPr>
              <a:t>חלק 2: סמל יום העצמאות של קק"ל</a:t>
            </a:r>
          </a:p>
        </p:txBody>
      </p:sp>
      <p:cxnSp>
        <p:nvCxnSpPr>
          <p:cNvPr id="6" name="מחבר ישר 5">
            <a:extLst>
              <a:ext uri="{FF2B5EF4-FFF2-40B4-BE49-F238E27FC236}">
                <a16:creationId xmlns:a16="http://schemas.microsoft.com/office/drawing/2014/main" id="{1CEB057A-5E0D-B731-79AB-3C711B8E7306}"/>
              </a:ext>
            </a:extLst>
          </p:cNvPr>
          <p:cNvCxnSpPr>
            <a:cxnSpLocks/>
          </p:cNvCxnSpPr>
          <p:nvPr/>
        </p:nvCxnSpPr>
        <p:spPr>
          <a:xfrm flipH="1">
            <a:off x="4114800" y="3840480"/>
            <a:ext cx="807720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תמונה 3" descr="תמונה שמכילה טקסט, גופן, גרפיקה, עיצוב גרפי&#10;&#10;התיאור נוצר באופן אוטומטי">
            <a:extLst>
              <a:ext uri="{FF2B5EF4-FFF2-40B4-BE49-F238E27FC236}">
                <a16:creationId xmlns:a16="http://schemas.microsoft.com/office/drawing/2014/main" id="{F67310D4-D06E-57B3-274E-BDF9D4A8A80C}"/>
              </a:ext>
            </a:extLst>
          </p:cNvPr>
          <p:cNvPicPr>
            <a:picLocks noChangeAspect="1"/>
          </p:cNvPicPr>
          <p:nvPr/>
        </p:nvPicPr>
        <p:blipFill>
          <a:blip r:embed="rId4" cstate="hqprint">
            <a:extLst>
              <a:ext uri="{28A0092B-C50C-407E-A947-70E740481C1C}">
                <a14:useLocalDpi xmlns:a14="http://schemas.microsoft.com/office/drawing/2010/main" val="0"/>
              </a:ext>
            </a:extLst>
          </a:blip>
          <a:srcRect l="42819" r="-4185"/>
          <a:stretch>
            <a:fillRect/>
          </a:stretch>
        </p:blipFill>
        <p:spPr>
          <a:xfrm>
            <a:off x="325070" y="367229"/>
            <a:ext cx="915255" cy="981737"/>
          </a:xfrm>
          <a:prstGeom prst="rect">
            <a:avLst/>
          </a:prstGeom>
        </p:spPr>
      </p:pic>
      <p:sp>
        <p:nvSpPr>
          <p:cNvPr id="8" name="מלבן: פינות מעוגלות 7">
            <a:extLst>
              <a:ext uri="{FF2B5EF4-FFF2-40B4-BE49-F238E27FC236}">
                <a16:creationId xmlns:a16="http://schemas.microsoft.com/office/drawing/2014/main" id="{7CD07D9A-DD39-8062-BD74-C61B2E1317E5}"/>
              </a:ext>
            </a:extLst>
          </p:cNvPr>
          <p:cNvSpPr/>
          <p:nvPr/>
        </p:nvSpPr>
        <p:spPr>
          <a:xfrm>
            <a:off x="10045991" y="6259152"/>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725273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descr="תמונה שמכילה צילום מסך, כחול, כחול חשמלי, שמיים&#10;&#10;התיאור נוצר באופן אוטומטי">
            <a:extLst>
              <a:ext uri="{FF2B5EF4-FFF2-40B4-BE49-F238E27FC236}">
                <a16:creationId xmlns:a16="http://schemas.microsoft.com/office/drawing/2014/main" id="{E23BFCC2-2AF6-A9A5-BE6B-2E8DC6D40D41}"/>
              </a:ext>
            </a:extLst>
          </p:cNvPr>
          <p:cNvPicPr>
            <a:picLocks noChangeAspect="1"/>
          </p:cNvPicPr>
          <p:nvPr/>
        </p:nvPicPr>
        <p:blipFill rotWithShape="1">
          <a:blip r:embed="rId2">
            <a:extLst>
              <a:ext uri="{28A0092B-C50C-407E-A947-70E740481C1C}">
                <a14:useLocalDpi xmlns:a14="http://schemas.microsoft.com/office/drawing/2010/main" val="0"/>
              </a:ext>
            </a:extLst>
          </a:blip>
          <a:srcRect l="1957" t="2570" r="2374" b="22106"/>
          <a:stretch>
            <a:fillRect/>
          </a:stretch>
        </p:blipFill>
        <p:spPr>
          <a:xfrm>
            <a:off x="5115463" y="208220"/>
            <a:ext cx="6917091" cy="4708837"/>
          </a:xfrm>
          <a:prstGeom prst="rect">
            <a:avLst/>
          </a:prstGeom>
        </p:spPr>
      </p:pic>
      <p:pic>
        <p:nvPicPr>
          <p:cNvPr id="15" name="תמונה 14" descr="תמונה שמכילה גרפיקה, עיצוב גרפי, צילום מסך, צבעוני&#10;&#10;התיאור נוצר באופן אוטומטי">
            <a:extLst>
              <a:ext uri="{FF2B5EF4-FFF2-40B4-BE49-F238E27FC236}">
                <a16:creationId xmlns:a16="http://schemas.microsoft.com/office/drawing/2014/main" id="{5DF64D7A-55DE-C05F-F5A2-A406C46BC71D}"/>
              </a:ext>
            </a:extLst>
          </p:cNvPr>
          <p:cNvPicPr>
            <a:picLocks noChangeAspect="1"/>
          </p:cNvPicPr>
          <p:nvPr/>
        </p:nvPicPr>
        <p:blipFill rotWithShape="1">
          <a:blip r:embed="rId3">
            <a:extLst>
              <a:ext uri="{28A0092B-C50C-407E-A947-70E740481C1C}">
                <a14:useLocalDpi xmlns:a14="http://schemas.microsoft.com/office/drawing/2010/main" val="0"/>
              </a:ext>
            </a:extLst>
          </a:blip>
          <a:srcRect l="1" t="20382" r="20171"/>
          <a:stretch/>
        </p:blipFill>
        <p:spPr>
          <a:xfrm>
            <a:off x="140659" y="5078995"/>
            <a:ext cx="1686252" cy="1681766"/>
          </a:xfrm>
          <a:prstGeom prst="rect">
            <a:avLst/>
          </a:prstGeom>
        </p:spPr>
      </p:pic>
      <p:sp>
        <p:nvSpPr>
          <p:cNvPr id="3" name="מציין מיקום תוכן 4">
            <a:extLst>
              <a:ext uri="{FF2B5EF4-FFF2-40B4-BE49-F238E27FC236}">
                <a16:creationId xmlns:a16="http://schemas.microsoft.com/office/drawing/2014/main" id="{3414C2EE-85A0-BBF5-BDBF-747AF599D5CE}"/>
              </a:ext>
            </a:extLst>
          </p:cNvPr>
          <p:cNvSpPr txBox="1">
            <a:spLocks/>
          </p:cNvSpPr>
          <p:nvPr/>
        </p:nvSpPr>
        <p:spPr>
          <a:xfrm>
            <a:off x="6411991" y="1853974"/>
            <a:ext cx="4000499" cy="1327150"/>
          </a:xfrm>
          <a:prstGeom prst="rect">
            <a:avLst/>
          </a:prstGeom>
        </p:spPr>
        <p:txBody>
          <a:bodyPr vert="horz" lIns="91440" tIns="45720" rIns="91440" bIns="45720" rtlCol="1">
            <a:noAutofit/>
          </a:bodyPr>
          <a:lstStyle>
            <a:lvl1pPr marL="0" indent="0" algn="ctr" defTabSz="914400" rtl="1"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1"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1"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3000"/>
              </a:lnSpc>
            </a:pPr>
            <a:r>
              <a:rPr lang="he-IL" sz="3200" dirty="0">
                <a:solidFill>
                  <a:schemeClr val="bg1"/>
                </a:solidFill>
                <a:latin typeface="Calibri" panose="020F0502020204030204" pitchFamily="34" charset="0"/>
                <a:cs typeface="Calibri" panose="020F0502020204030204" pitchFamily="34" charset="0"/>
              </a:rPr>
              <a:t>מאז יום העצמאות הראשון של מדינת ישראל </a:t>
            </a:r>
            <a:br>
              <a:rPr lang="en-US" sz="3200" dirty="0">
                <a:solidFill>
                  <a:schemeClr val="bg1"/>
                </a:solidFill>
                <a:latin typeface="Calibri" panose="020F0502020204030204" pitchFamily="34" charset="0"/>
                <a:cs typeface="Calibri" panose="020F0502020204030204" pitchFamily="34" charset="0"/>
              </a:rPr>
            </a:br>
            <a:r>
              <a:rPr lang="he-IL" sz="3200" dirty="0">
                <a:solidFill>
                  <a:schemeClr val="bg1"/>
                </a:solidFill>
                <a:latin typeface="Calibri" panose="020F0502020204030204" pitchFamily="34" charset="0"/>
                <a:cs typeface="Calibri" panose="020F0502020204030204" pitchFamily="34" charset="0"/>
              </a:rPr>
              <a:t>קק"ל מוציאה בכל שנה </a:t>
            </a:r>
            <a:br>
              <a:rPr lang="en-US" sz="3200" dirty="0">
                <a:solidFill>
                  <a:schemeClr val="bg1"/>
                </a:solidFill>
                <a:latin typeface="Calibri" panose="020F0502020204030204" pitchFamily="34" charset="0"/>
                <a:cs typeface="Calibri" panose="020F0502020204030204" pitchFamily="34" charset="0"/>
              </a:rPr>
            </a:br>
            <a:r>
              <a:rPr lang="he-IL" sz="3200" dirty="0">
                <a:solidFill>
                  <a:schemeClr val="bg1"/>
                </a:solidFill>
                <a:latin typeface="Calibri" panose="020F0502020204030204" pitchFamily="34" charset="0"/>
                <a:cs typeface="Calibri" panose="020F0502020204030204" pitchFamily="34" charset="0"/>
              </a:rPr>
              <a:t>סמל מיוחד לחג</a:t>
            </a:r>
          </a:p>
        </p:txBody>
      </p:sp>
      <p:pic>
        <p:nvPicPr>
          <p:cNvPr id="6" name="תמונה 5" descr="תמונה שמכילה סימן, סמל, תג, סימן מסחרי&#10;&#10;התיאור נוצר באופן אוטומטי">
            <a:extLst>
              <a:ext uri="{FF2B5EF4-FFF2-40B4-BE49-F238E27FC236}">
                <a16:creationId xmlns:a16="http://schemas.microsoft.com/office/drawing/2014/main" id="{140FFF59-0352-5D5C-BEB5-2B8FDA86BA64}"/>
              </a:ext>
            </a:extLst>
          </p:cNvPr>
          <p:cNvPicPr>
            <a:picLocks noChangeAspect="1"/>
          </p:cNvPicPr>
          <p:nvPr/>
        </p:nvPicPr>
        <p:blipFill rotWithShape="1">
          <a:blip r:embed="rId4">
            <a:extLst>
              <a:ext uri="{28A0092B-C50C-407E-A947-70E740481C1C}">
                <a14:useLocalDpi xmlns:a14="http://schemas.microsoft.com/office/drawing/2010/main" val="0"/>
              </a:ext>
            </a:extLst>
          </a:blip>
          <a:srcRect l="4802" t="5627" r="2164" b="3534"/>
          <a:stretch/>
        </p:blipFill>
        <p:spPr>
          <a:xfrm>
            <a:off x="2058081" y="928804"/>
            <a:ext cx="2826213" cy="3495474"/>
          </a:xfrm>
          <a:prstGeom prst="rect">
            <a:avLst/>
          </a:prstGeom>
        </p:spPr>
      </p:pic>
      <p:sp>
        <p:nvSpPr>
          <p:cNvPr id="9" name="מציין מיקום תוכן 4">
            <a:extLst>
              <a:ext uri="{FF2B5EF4-FFF2-40B4-BE49-F238E27FC236}">
                <a16:creationId xmlns:a16="http://schemas.microsoft.com/office/drawing/2014/main" id="{CF58DAE4-F7E0-608D-EAC3-964DBDD9CD09}"/>
              </a:ext>
            </a:extLst>
          </p:cNvPr>
          <p:cNvSpPr txBox="1">
            <a:spLocks/>
          </p:cNvSpPr>
          <p:nvPr/>
        </p:nvSpPr>
        <p:spPr>
          <a:xfrm>
            <a:off x="2260283" y="4490670"/>
            <a:ext cx="2421808" cy="502062"/>
          </a:xfrm>
          <a:prstGeom prst="rect">
            <a:avLst/>
          </a:prstGeom>
        </p:spPr>
        <p:txBody>
          <a:bodyPr vert="horz" lIns="91440" tIns="45720" rIns="91440" bIns="45720" rtlCol="1">
            <a:noAutofit/>
          </a:bodyPr>
          <a:lstStyle>
            <a:lvl1pPr marL="0" indent="0" algn="ctr" defTabSz="914400" rtl="1"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1"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1"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1000"/>
              </a:lnSpc>
            </a:pPr>
            <a:r>
              <a:rPr lang="he-IL" sz="1600" dirty="0">
                <a:solidFill>
                  <a:srgbClr val="0373BA"/>
                </a:solidFill>
                <a:latin typeface="Calibri" panose="020F0502020204030204" pitchFamily="34" charset="0"/>
                <a:cs typeface="Calibri" panose="020F0502020204030204" pitchFamily="34" charset="0"/>
              </a:rPr>
              <a:t>שנה לישראל </a:t>
            </a:r>
            <a:br>
              <a:rPr lang="en-US" sz="1600" dirty="0">
                <a:solidFill>
                  <a:srgbClr val="0373BA"/>
                </a:solidFill>
                <a:latin typeface="Calibri" panose="020F0502020204030204" pitchFamily="34" charset="0"/>
                <a:cs typeface="Calibri" panose="020F0502020204030204" pitchFamily="34" charset="0"/>
              </a:rPr>
            </a:br>
            <a:br>
              <a:rPr lang="en-US" sz="1600" dirty="0">
                <a:solidFill>
                  <a:srgbClr val="0373BA"/>
                </a:solidFill>
                <a:latin typeface="Calibri" panose="020F0502020204030204" pitchFamily="34" charset="0"/>
                <a:cs typeface="Calibri" panose="020F0502020204030204" pitchFamily="34" charset="0"/>
              </a:rPr>
            </a:br>
            <a:r>
              <a:rPr lang="he-IL" sz="1600" dirty="0">
                <a:solidFill>
                  <a:srgbClr val="0373BA"/>
                </a:solidFill>
                <a:latin typeface="Calibri" panose="020F0502020204030204" pitchFamily="34" charset="0"/>
                <a:cs typeface="Calibri" panose="020F0502020204030204" pitchFamily="34" charset="0"/>
              </a:rPr>
              <a:t>יום העצמאות, תש"ט 1949</a:t>
            </a:r>
            <a:endParaRPr lang="he-IL" dirty="0">
              <a:solidFill>
                <a:srgbClr val="0373BA"/>
              </a:solidFill>
              <a:latin typeface="Calibri" panose="020F0502020204030204" pitchFamily="34" charset="0"/>
              <a:cs typeface="Calibri" panose="020F0502020204030204" pitchFamily="34" charset="0"/>
            </a:endParaRPr>
          </a:p>
        </p:txBody>
      </p:sp>
      <p:pic>
        <p:nvPicPr>
          <p:cNvPr id="4" name="תמונה 3" descr="תמונה שמכילה טקסט, גופן, גרפיקה, עיצוב גרפי&#10;&#10;התיאור נוצר באופן אוטומטי">
            <a:extLst>
              <a:ext uri="{FF2B5EF4-FFF2-40B4-BE49-F238E27FC236}">
                <a16:creationId xmlns:a16="http://schemas.microsoft.com/office/drawing/2014/main" id="{9D6B2E5C-6B57-E5FC-8CB0-CDFF0FFB5C83}"/>
              </a:ext>
            </a:extLst>
          </p:cNvPr>
          <p:cNvPicPr>
            <a:picLocks noChangeAspect="1"/>
          </p:cNvPicPr>
          <p:nvPr/>
        </p:nvPicPr>
        <p:blipFill>
          <a:blip r:embed="rId5" cstate="hqprint">
            <a:extLst>
              <a:ext uri="{28A0092B-C50C-407E-A947-70E740481C1C}">
                <a14:useLocalDpi xmlns:a14="http://schemas.microsoft.com/office/drawing/2010/main" val="0"/>
              </a:ext>
            </a:extLst>
          </a:blip>
          <a:srcRect l="42819" r="-4185"/>
          <a:stretch>
            <a:fillRect/>
          </a:stretch>
        </p:blipFill>
        <p:spPr>
          <a:xfrm>
            <a:off x="10810845" y="381466"/>
            <a:ext cx="1028588" cy="1103302"/>
          </a:xfrm>
          <a:prstGeom prst="rect">
            <a:avLst/>
          </a:prstGeom>
        </p:spPr>
      </p:pic>
      <p:sp>
        <p:nvSpPr>
          <p:cNvPr id="7" name="מלבן: פינות מעוגלות 6">
            <a:extLst>
              <a:ext uri="{FF2B5EF4-FFF2-40B4-BE49-F238E27FC236}">
                <a16:creationId xmlns:a16="http://schemas.microsoft.com/office/drawing/2014/main" id="{6C762EF6-CA3A-C7BA-C63D-1EF0D97C66B1}"/>
              </a:ext>
            </a:extLst>
          </p:cNvPr>
          <p:cNvSpPr/>
          <p:nvPr/>
        </p:nvSpPr>
        <p:spPr>
          <a:xfrm>
            <a:off x="10045991" y="6259152"/>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4039274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descr="תמונה שמכילה עיגול, צילום מסך, ירוק, צבעוני&#10;&#10;התיאור נוצר באופן אוטומטי">
            <a:extLst>
              <a:ext uri="{FF2B5EF4-FFF2-40B4-BE49-F238E27FC236}">
                <a16:creationId xmlns:a16="http://schemas.microsoft.com/office/drawing/2014/main" id="{C54E9198-01E5-3336-7989-FDD0A9D18CB0}"/>
              </a:ext>
            </a:extLst>
          </p:cNvPr>
          <p:cNvPicPr>
            <a:picLocks noChangeAspect="1"/>
          </p:cNvPicPr>
          <p:nvPr/>
        </p:nvPicPr>
        <p:blipFill rotWithShape="1">
          <a:blip r:embed="rId2">
            <a:extLst>
              <a:ext uri="{28A0092B-C50C-407E-A947-70E740481C1C}">
                <a14:useLocalDpi xmlns:a14="http://schemas.microsoft.com/office/drawing/2010/main" val="0"/>
              </a:ext>
            </a:extLst>
          </a:blip>
          <a:srcRect l="3502" t="3178" r="4511" b="5414"/>
          <a:stretch/>
        </p:blipFill>
        <p:spPr>
          <a:xfrm rot="16200000">
            <a:off x="438606" y="-171390"/>
            <a:ext cx="6014335" cy="660494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pic>
      <p:sp>
        <p:nvSpPr>
          <p:cNvPr id="3" name="מציין מיקום תוכן 4">
            <a:extLst>
              <a:ext uri="{FF2B5EF4-FFF2-40B4-BE49-F238E27FC236}">
                <a16:creationId xmlns:a16="http://schemas.microsoft.com/office/drawing/2014/main" id="{3414C2EE-85A0-BBF5-BDBF-747AF599D5CE}"/>
              </a:ext>
            </a:extLst>
          </p:cNvPr>
          <p:cNvSpPr txBox="1">
            <a:spLocks/>
          </p:cNvSpPr>
          <p:nvPr/>
        </p:nvSpPr>
        <p:spPr>
          <a:xfrm>
            <a:off x="1797346" y="1810907"/>
            <a:ext cx="4262027" cy="2044017"/>
          </a:xfrm>
          <a:prstGeom prst="rect">
            <a:avLst/>
          </a:prstGeom>
        </p:spPr>
        <p:txBody>
          <a:bodyPr vert="horz" lIns="91440" tIns="45720" rIns="91440" bIns="45720" rtlCol="1">
            <a:noAutofit/>
          </a:bodyPr>
          <a:lstStyle>
            <a:lvl1pPr marL="0" indent="0" algn="ctr" defTabSz="914400" rtl="1"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1"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1"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ts val="3000"/>
              </a:lnSpc>
            </a:pPr>
            <a:r>
              <a:rPr lang="he-IL" sz="3200" b="1" dirty="0">
                <a:solidFill>
                  <a:schemeClr val="bg1"/>
                </a:solidFill>
                <a:latin typeface="Calibri" panose="020F0502020204030204" pitchFamily="34" charset="0"/>
                <a:cs typeface="Calibri" panose="020F0502020204030204" pitchFamily="34" charset="0"/>
              </a:rPr>
              <a:t>הסמל מיועד לחלוקה למוסדות חינוך עבור תלמידים וכן למוסדות ציבוריים שונים, </a:t>
            </a:r>
            <a:br>
              <a:rPr lang="en-US" sz="3200" b="1" dirty="0">
                <a:solidFill>
                  <a:schemeClr val="bg1"/>
                </a:solidFill>
                <a:latin typeface="Calibri" panose="020F0502020204030204" pitchFamily="34" charset="0"/>
                <a:cs typeface="Calibri" panose="020F0502020204030204" pitchFamily="34" charset="0"/>
              </a:rPr>
            </a:br>
            <a:r>
              <a:rPr lang="he-IL" sz="3200" b="1" dirty="0">
                <a:solidFill>
                  <a:schemeClr val="bg1"/>
                </a:solidFill>
                <a:latin typeface="Calibri" panose="020F0502020204030204" pitchFamily="34" charset="0"/>
                <a:cs typeface="Calibri" panose="020F0502020204030204" pitchFamily="34" charset="0"/>
              </a:rPr>
              <a:t>אך גם אספנים מכל העולם נוהגים לאסוף ולשמור אותו</a:t>
            </a:r>
          </a:p>
        </p:txBody>
      </p:sp>
      <p:pic>
        <p:nvPicPr>
          <p:cNvPr id="5" name="מציין מיקום תוכן 4">
            <a:extLst>
              <a:ext uri="{FF2B5EF4-FFF2-40B4-BE49-F238E27FC236}">
                <a16:creationId xmlns:a16="http://schemas.microsoft.com/office/drawing/2014/main" id="{FFA1A5D4-012D-D98B-34D2-2EDC2766E10D}"/>
              </a:ext>
            </a:extLst>
          </p:cNvPr>
          <p:cNvPicPr>
            <a:picLocks noChangeAspect="1"/>
          </p:cNvPicPr>
          <p:nvPr/>
        </p:nvPicPr>
        <p:blipFill>
          <a:blip r:embed="rId3"/>
          <a:stretch>
            <a:fillRect/>
          </a:stretch>
        </p:blipFill>
        <p:spPr>
          <a:xfrm>
            <a:off x="6593409" y="2130604"/>
            <a:ext cx="5127635" cy="3631243"/>
          </a:xfrm>
          <a:prstGeom prst="rect">
            <a:avLst/>
          </a:prstGeom>
        </p:spPr>
      </p:pic>
      <p:pic>
        <p:nvPicPr>
          <p:cNvPr id="15" name="תמונה 14" descr="תמונה שמכילה גרפיקה, עיצוב גרפי, צילום מסך, צבעוני&#10;&#10;התיאור נוצר באופן אוטומטי">
            <a:extLst>
              <a:ext uri="{FF2B5EF4-FFF2-40B4-BE49-F238E27FC236}">
                <a16:creationId xmlns:a16="http://schemas.microsoft.com/office/drawing/2014/main" id="{5DF64D7A-55DE-C05F-F5A2-A406C46BC7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32526" y="0"/>
            <a:ext cx="2552779" cy="2552779"/>
          </a:xfrm>
          <a:prstGeom prst="rect">
            <a:avLst/>
          </a:prstGeom>
        </p:spPr>
      </p:pic>
      <p:pic>
        <p:nvPicPr>
          <p:cNvPr id="6" name="תמונה 5" descr="תמונה שמכילה טקסט, גופן, גרפיקה, עיצוב גרפי&#10;&#10;התיאור נוצר באופן אוטומטי">
            <a:extLst>
              <a:ext uri="{FF2B5EF4-FFF2-40B4-BE49-F238E27FC236}">
                <a16:creationId xmlns:a16="http://schemas.microsoft.com/office/drawing/2014/main" id="{98304ADB-D3CB-C4CA-47B4-F7FA74E6737A}"/>
              </a:ext>
            </a:extLst>
          </p:cNvPr>
          <p:cNvPicPr>
            <a:picLocks noChangeAspect="1"/>
          </p:cNvPicPr>
          <p:nvPr/>
        </p:nvPicPr>
        <p:blipFill>
          <a:blip r:embed="rId5" cstate="hqprint">
            <a:extLst>
              <a:ext uri="{28A0092B-C50C-407E-A947-70E740481C1C}">
                <a14:useLocalDpi xmlns:a14="http://schemas.microsoft.com/office/drawing/2010/main" val="0"/>
              </a:ext>
            </a:extLst>
          </a:blip>
          <a:srcRect l="42819" r="-4185"/>
          <a:stretch>
            <a:fillRect/>
          </a:stretch>
        </p:blipFill>
        <p:spPr>
          <a:xfrm>
            <a:off x="325070" y="334979"/>
            <a:ext cx="945322" cy="1013988"/>
          </a:xfrm>
          <a:prstGeom prst="rect">
            <a:avLst/>
          </a:prstGeom>
        </p:spPr>
      </p:pic>
      <p:sp>
        <p:nvSpPr>
          <p:cNvPr id="8" name="מלבן: פינות מעוגלות 7">
            <a:extLst>
              <a:ext uri="{FF2B5EF4-FFF2-40B4-BE49-F238E27FC236}">
                <a16:creationId xmlns:a16="http://schemas.microsoft.com/office/drawing/2014/main" id="{18AE585F-DB51-CFE8-ED6B-AEC1AC17EA4E}"/>
              </a:ext>
            </a:extLst>
          </p:cNvPr>
          <p:cNvSpPr/>
          <p:nvPr/>
        </p:nvSpPr>
        <p:spPr>
          <a:xfrm>
            <a:off x="10045991" y="6259152"/>
            <a:ext cx="1986564" cy="390628"/>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1204547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תמונה 9">
            <a:extLst>
              <a:ext uri="{FF2B5EF4-FFF2-40B4-BE49-F238E27FC236}">
                <a16:creationId xmlns:a16="http://schemas.microsoft.com/office/drawing/2014/main" id="{B5969BD5-9DF3-CB3B-ADAF-30C821C8A6B6}"/>
              </a:ext>
            </a:extLst>
          </p:cNvPr>
          <p:cNvPicPr>
            <a:picLocks noChangeAspect="1"/>
          </p:cNvPicPr>
          <p:nvPr/>
        </p:nvPicPr>
        <p:blipFill>
          <a:blip r:embed="rId2"/>
          <a:stretch>
            <a:fillRect/>
          </a:stretch>
        </p:blipFill>
        <p:spPr>
          <a:xfrm>
            <a:off x="824878" y="2698097"/>
            <a:ext cx="2297814" cy="2947767"/>
          </a:xfrm>
          <a:prstGeom prst="rect">
            <a:avLst/>
          </a:prstGeom>
        </p:spPr>
      </p:pic>
      <p:pic>
        <p:nvPicPr>
          <p:cNvPr id="8" name="תמונה 7" descr="תמונה שמכילה צילום מסך, כחול, כחול חשמלי, שמיים&#10;&#10;התיאור נוצר באופן אוטומטי">
            <a:extLst>
              <a:ext uri="{FF2B5EF4-FFF2-40B4-BE49-F238E27FC236}">
                <a16:creationId xmlns:a16="http://schemas.microsoft.com/office/drawing/2014/main" id="{E23BFCC2-2AF6-A9A5-BE6B-2E8DC6D40D41}"/>
              </a:ext>
            </a:extLst>
          </p:cNvPr>
          <p:cNvPicPr>
            <a:picLocks noChangeAspect="1"/>
          </p:cNvPicPr>
          <p:nvPr/>
        </p:nvPicPr>
        <p:blipFill rotWithShape="1">
          <a:blip r:embed="rId3">
            <a:extLst>
              <a:ext uri="{28A0092B-C50C-407E-A947-70E740481C1C}">
                <a14:useLocalDpi xmlns:a14="http://schemas.microsoft.com/office/drawing/2010/main" val="0"/>
              </a:ext>
            </a:extLst>
          </a:blip>
          <a:srcRect l="2114" t="2087" r="2674" b="2030"/>
          <a:stretch/>
        </p:blipFill>
        <p:spPr>
          <a:xfrm>
            <a:off x="6353918" y="221248"/>
            <a:ext cx="5699614" cy="5424616"/>
          </a:xfrm>
          <a:prstGeom prst="rect">
            <a:avLst/>
          </a:prstGeom>
        </p:spPr>
      </p:pic>
      <p:sp>
        <p:nvSpPr>
          <p:cNvPr id="9" name="מציין מיקום תוכן 4">
            <a:extLst>
              <a:ext uri="{FF2B5EF4-FFF2-40B4-BE49-F238E27FC236}">
                <a16:creationId xmlns:a16="http://schemas.microsoft.com/office/drawing/2014/main" id="{CF58DAE4-F7E0-608D-EAC3-964DBDD9CD09}"/>
              </a:ext>
            </a:extLst>
          </p:cNvPr>
          <p:cNvSpPr txBox="1">
            <a:spLocks/>
          </p:cNvSpPr>
          <p:nvPr/>
        </p:nvSpPr>
        <p:spPr>
          <a:xfrm>
            <a:off x="7833132" y="1137095"/>
            <a:ext cx="2867298" cy="2359868"/>
          </a:xfrm>
          <a:prstGeom prst="rect">
            <a:avLst/>
          </a:prstGeom>
        </p:spPr>
        <p:txBody>
          <a:bodyPr vert="horz" lIns="91440" tIns="45720" rIns="91440" bIns="45720" rtlCol="1">
            <a:noAutofit/>
          </a:bodyPr>
          <a:lstStyle>
            <a:lvl1pPr marL="0" indent="0" algn="ctr" defTabSz="914400" rtl="1"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1"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1"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ts val="3000"/>
              </a:lnSpc>
            </a:pPr>
            <a:r>
              <a:rPr lang="he-IL" sz="2800" dirty="0">
                <a:solidFill>
                  <a:schemeClr val="bg1"/>
                </a:solidFill>
                <a:latin typeface="Calibri" panose="020F0502020204030204" pitchFamily="34" charset="0"/>
                <a:cs typeface="Calibri" panose="020F0502020204030204" pitchFamily="34" charset="0"/>
              </a:rPr>
              <a:t>לצד סמלי הלאום וציון השנה הסמל כולל גם מסר גרפי, העוסק בתחום אחד או יותר מתחומי עיסוקה של קק"ל</a:t>
            </a:r>
          </a:p>
        </p:txBody>
      </p:sp>
      <p:pic>
        <p:nvPicPr>
          <p:cNvPr id="15" name="תמונה 14" descr="תמונה שמכילה גרפיקה, עיצוב גרפי, צילום מסך, צבעוני&#10;&#10;התיאור נוצר באופן אוטומטי">
            <a:extLst>
              <a:ext uri="{FF2B5EF4-FFF2-40B4-BE49-F238E27FC236}">
                <a16:creationId xmlns:a16="http://schemas.microsoft.com/office/drawing/2014/main" id="{5DF64D7A-55DE-C05F-F5A2-A406C46BC7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468" y="4742358"/>
            <a:ext cx="1433873" cy="1433873"/>
          </a:xfrm>
          <a:prstGeom prst="rect">
            <a:avLst/>
          </a:prstGeom>
        </p:spPr>
      </p:pic>
      <p:pic>
        <p:nvPicPr>
          <p:cNvPr id="4" name="תמונה 3">
            <a:extLst>
              <a:ext uri="{FF2B5EF4-FFF2-40B4-BE49-F238E27FC236}">
                <a16:creationId xmlns:a16="http://schemas.microsoft.com/office/drawing/2014/main" id="{001105C5-F878-EC8E-56A3-0E88D3D72B55}"/>
              </a:ext>
            </a:extLst>
          </p:cNvPr>
          <p:cNvPicPr>
            <a:picLocks noChangeAspect="1"/>
          </p:cNvPicPr>
          <p:nvPr/>
        </p:nvPicPr>
        <p:blipFill>
          <a:blip r:embed="rId5"/>
          <a:stretch>
            <a:fillRect/>
          </a:stretch>
        </p:blipFill>
        <p:spPr>
          <a:xfrm>
            <a:off x="693714" y="208878"/>
            <a:ext cx="4084618" cy="2617869"/>
          </a:xfrm>
          <a:prstGeom prst="rect">
            <a:avLst/>
          </a:prstGeom>
        </p:spPr>
      </p:pic>
      <p:pic>
        <p:nvPicPr>
          <p:cNvPr id="12" name="תמונה 11">
            <a:extLst>
              <a:ext uri="{FF2B5EF4-FFF2-40B4-BE49-F238E27FC236}">
                <a16:creationId xmlns:a16="http://schemas.microsoft.com/office/drawing/2014/main" id="{040D840F-A03A-36CA-2936-84CC4D7411BE}"/>
              </a:ext>
            </a:extLst>
          </p:cNvPr>
          <p:cNvPicPr>
            <a:picLocks noChangeAspect="1"/>
          </p:cNvPicPr>
          <p:nvPr/>
        </p:nvPicPr>
        <p:blipFill>
          <a:blip r:embed="rId6"/>
          <a:stretch>
            <a:fillRect/>
          </a:stretch>
        </p:blipFill>
        <p:spPr>
          <a:xfrm>
            <a:off x="4231493" y="851102"/>
            <a:ext cx="2119504" cy="3180152"/>
          </a:xfrm>
          <a:prstGeom prst="rect">
            <a:avLst/>
          </a:prstGeom>
        </p:spPr>
      </p:pic>
      <p:pic>
        <p:nvPicPr>
          <p:cNvPr id="14" name="תמונה 13">
            <a:extLst>
              <a:ext uri="{FF2B5EF4-FFF2-40B4-BE49-F238E27FC236}">
                <a16:creationId xmlns:a16="http://schemas.microsoft.com/office/drawing/2014/main" id="{83EF3055-C611-6B33-D14D-B480857B3CAE}"/>
              </a:ext>
            </a:extLst>
          </p:cNvPr>
          <p:cNvPicPr>
            <a:picLocks noChangeAspect="1"/>
          </p:cNvPicPr>
          <p:nvPr/>
        </p:nvPicPr>
        <p:blipFill>
          <a:blip r:embed="rId7"/>
          <a:srcRect r="5561"/>
          <a:stretch>
            <a:fillRect/>
          </a:stretch>
        </p:blipFill>
        <p:spPr>
          <a:xfrm>
            <a:off x="3051555" y="3297953"/>
            <a:ext cx="1729698" cy="2661587"/>
          </a:xfrm>
          <a:prstGeom prst="rect">
            <a:avLst/>
          </a:prstGeom>
        </p:spPr>
      </p:pic>
      <p:pic>
        <p:nvPicPr>
          <p:cNvPr id="18" name="תמונה 17" descr="תמונה שמכילה טקסט, גופן, גרפיקה, עיצוב גרפי&#10;&#10;התיאור נוצר באופן אוטומטי">
            <a:extLst>
              <a:ext uri="{FF2B5EF4-FFF2-40B4-BE49-F238E27FC236}">
                <a16:creationId xmlns:a16="http://schemas.microsoft.com/office/drawing/2014/main" id="{BB129A46-9A03-5F76-E9E8-BA2DF17EC30D}"/>
              </a:ext>
            </a:extLst>
          </p:cNvPr>
          <p:cNvPicPr>
            <a:picLocks noChangeAspect="1"/>
          </p:cNvPicPr>
          <p:nvPr/>
        </p:nvPicPr>
        <p:blipFill>
          <a:blip r:embed="rId8" cstate="hqprint">
            <a:extLst>
              <a:ext uri="{28A0092B-C50C-407E-A947-70E740481C1C}">
                <a14:useLocalDpi xmlns:a14="http://schemas.microsoft.com/office/drawing/2010/main" val="0"/>
              </a:ext>
            </a:extLst>
          </a:blip>
          <a:srcRect l="42819" r="-4185"/>
          <a:stretch>
            <a:fillRect/>
          </a:stretch>
        </p:blipFill>
        <p:spPr>
          <a:xfrm>
            <a:off x="11017613" y="292540"/>
            <a:ext cx="915255" cy="981737"/>
          </a:xfrm>
          <a:prstGeom prst="rect">
            <a:avLst/>
          </a:prstGeom>
        </p:spPr>
      </p:pic>
      <p:sp>
        <p:nvSpPr>
          <p:cNvPr id="20" name="מלבן: פינות מעוגלות 19">
            <a:extLst>
              <a:ext uri="{FF2B5EF4-FFF2-40B4-BE49-F238E27FC236}">
                <a16:creationId xmlns:a16="http://schemas.microsoft.com/office/drawing/2014/main" id="{E9293F7A-358E-270F-19C1-C78EF22BD9AC}"/>
              </a:ext>
            </a:extLst>
          </p:cNvPr>
          <p:cNvSpPr/>
          <p:nvPr/>
        </p:nvSpPr>
        <p:spPr>
          <a:xfrm>
            <a:off x="39767" y="6273217"/>
            <a:ext cx="2012296" cy="458426"/>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2120083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תמונה 9" descr="תמונה שמכילה צילום מסך, כחול, כחול חשמלי, שמיים&#10;&#10;התיאור נוצר באופן אוטומטי">
            <a:extLst>
              <a:ext uri="{FF2B5EF4-FFF2-40B4-BE49-F238E27FC236}">
                <a16:creationId xmlns:a16="http://schemas.microsoft.com/office/drawing/2014/main" id="{4D2DEB35-9B6D-4345-87FF-D9F30020257C}"/>
              </a:ext>
            </a:extLst>
          </p:cNvPr>
          <p:cNvPicPr>
            <a:picLocks noChangeAspect="1"/>
          </p:cNvPicPr>
          <p:nvPr/>
        </p:nvPicPr>
        <p:blipFill rotWithShape="1">
          <a:blip r:embed="rId2">
            <a:extLst>
              <a:ext uri="{28A0092B-C50C-407E-A947-70E740481C1C}">
                <a14:useLocalDpi xmlns:a14="http://schemas.microsoft.com/office/drawing/2010/main" val="0"/>
              </a:ext>
            </a:extLst>
          </a:blip>
          <a:srcRect l="2114" t="2087" r="2674" b="2030"/>
          <a:stretch/>
        </p:blipFill>
        <p:spPr>
          <a:xfrm>
            <a:off x="6463014" y="125657"/>
            <a:ext cx="5583555" cy="6133440"/>
          </a:xfrm>
          <a:prstGeom prst="rect">
            <a:avLst/>
          </a:prstGeom>
        </p:spPr>
      </p:pic>
      <p:pic>
        <p:nvPicPr>
          <p:cNvPr id="7" name="מציין מיקום תוכן 4">
            <a:extLst>
              <a:ext uri="{FF2B5EF4-FFF2-40B4-BE49-F238E27FC236}">
                <a16:creationId xmlns:a16="http://schemas.microsoft.com/office/drawing/2014/main" id="{7C7BEBC3-091F-837D-523D-13ACE58B68A6}"/>
              </a:ext>
            </a:extLst>
          </p:cNvPr>
          <p:cNvPicPr>
            <a:picLocks noChangeAspect="1"/>
          </p:cNvPicPr>
          <p:nvPr/>
        </p:nvPicPr>
        <p:blipFill>
          <a:blip r:embed="rId3"/>
          <a:stretch>
            <a:fillRect/>
          </a:stretch>
        </p:blipFill>
        <p:spPr>
          <a:xfrm>
            <a:off x="2523522" y="1402052"/>
            <a:ext cx="3462054" cy="4053896"/>
          </a:xfrm>
          <a:prstGeom prst="rect">
            <a:avLst/>
          </a:prstGeom>
        </p:spPr>
      </p:pic>
      <p:pic>
        <p:nvPicPr>
          <p:cNvPr id="6" name="תמונה 5" descr="תמונה שמכילה עיצוב גרפי, גרפיקה, צילום מסך, צבעוני&#10;&#10;התיאור נוצר באופן אוטומטי">
            <a:extLst>
              <a:ext uri="{FF2B5EF4-FFF2-40B4-BE49-F238E27FC236}">
                <a16:creationId xmlns:a16="http://schemas.microsoft.com/office/drawing/2014/main" id="{80B41D70-F30E-C521-17F8-A4355621D3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262" y="2740661"/>
            <a:ext cx="1488822" cy="2958496"/>
          </a:xfrm>
          <a:prstGeom prst="rect">
            <a:avLst/>
          </a:prstGeom>
        </p:spPr>
      </p:pic>
      <p:sp>
        <p:nvSpPr>
          <p:cNvPr id="9" name="מציין מיקום תוכן 4">
            <a:extLst>
              <a:ext uri="{FF2B5EF4-FFF2-40B4-BE49-F238E27FC236}">
                <a16:creationId xmlns:a16="http://schemas.microsoft.com/office/drawing/2014/main" id="{CF58DAE4-F7E0-608D-EAC3-964DBDD9CD09}"/>
              </a:ext>
            </a:extLst>
          </p:cNvPr>
          <p:cNvSpPr txBox="1">
            <a:spLocks/>
          </p:cNvSpPr>
          <p:nvPr/>
        </p:nvSpPr>
        <p:spPr>
          <a:xfrm>
            <a:off x="7669261" y="1474837"/>
            <a:ext cx="3462054" cy="1805996"/>
          </a:xfrm>
          <a:prstGeom prst="rect">
            <a:avLst/>
          </a:prstGeom>
        </p:spPr>
        <p:txBody>
          <a:bodyPr vert="horz" lIns="91440" tIns="45720" rIns="91440" bIns="45720" rtlCol="1">
            <a:noAutofit/>
          </a:bodyPr>
          <a:lstStyle>
            <a:lvl1pPr marL="0" indent="0" algn="ctr" defTabSz="914400" rtl="1"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1"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1"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ts val="3000"/>
              </a:lnSpc>
            </a:pPr>
            <a:r>
              <a:rPr lang="he-IL" sz="3200" dirty="0">
                <a:solidFill>
                  <a:schemeClr val="bg1"/>
                </a:solidFill>
                <a:latin typeface="Calibri" panose="020F0502020204030204" pitchFamily="34" charset="0"/>
                <a:cs typeface="Calibri" panose="020F0502020204030204" pitchFamily="34" charset="0"/>
              </a:rPr>
              <a:t>את הסמל התלמידים מצמידים לחולצה הלבנה שהם לובשים, כנהוג בחג</a:t>
            </a:r>
          </a:p>
        </p:txBody>
      </p:sp>
      <p:pic>
        <p:nvPicPr>
          <p:cNvPr id="3" name="תמונה 2" descr="תמונה שמכילה טקסט, גופן, גרפיקה, עיצוב גרפי&#10;&#10;התיאור נוצר באופן אוטומטי">
            <a:extLst>
              <a:ext uri="{FF2B5EF4-FFF2-40B4-BE49-F238E27FC236}">
                <a16:creationId xmlns:a16="http://schemas.microsoft.com/office/drawing/2014/main" id="{4B86D4E9-64B8-CB85-7D21-DCFDAEA150E3}"/>
              </a:ext>
            </a:extLst>
          </p:cNvPr>
          <p:cNvPicPr>
            <a:picLocks noChangeAspect="1"/>
          </p:cNvPicPr>
          <p:nvPr/>
        </p:nvPicPr>
        <p:blipFill>
          <a:blip r:embed="rId5" cstate="hqprint">
            <a:extLst>
              <a:ext uri="{28A0092B-C50C-407E-A947-70E740481C1C}">
                <a14:useLocalDpi xmlns:a14="http://schemas.microsoft.com/office/drawing/2010/main" val="0"/>
              </a:ext>
            </a:extLst>
          </a:blip>
          <a:srcRect l="42819" r="-4185"/>
          <a:stretch>
            <a:fillRect/>
          </a:stretch>
        </p:blipFill>
        <p:spPr>
          <a:xfrm>
            <a:off x="11131314" y="234298"/>
            <a:ext cx="915255" cy="960759"/>
          </a:xfrm>
          <a:prstGeom prst="rect">
            <a:avLst/>
          </a:prstGeom>
        </p:spPr>
      </p:pic>
      <p:sp>
        <p:nvSpPr>
          <p:cNvPr id="5" name="מלבן: פינות מעוגלות 4">
            <a:extLst>
              <a:ext uri="{FF2B5EF4-FFF2-40B4-BE49-F238E27FC236}">
                <a16:creationId xmlns:a16="http://schemas.microsoft.com/office/drawing/2014/main" id="{F150317B-3FC8-3375-6783-7A3E1BEC0D12}"/>
              </a:ext>
            </a:extLst>
          </p:cNvPr>
          <p:cNvSpPr/>
          <p:nvPr/>
        </p:nvSpPr>
        <p:spPr>
          <a:xfrm>
            <a:off x="287284" y="6259097"/>
            <a:ext cx="2012296" cy="458426"/>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3407091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תמונה 9" descr="תמונה שמכילה צילום מסך, כחול, כחול חשמלי, שמיים&#10;&#10;התיאור נוצר באופן אוטומטי">
            <a:extLst>
              <a:ext uri="{FF2B5EF4-FFF2-40B4-BE49-F238E27FC236}">
                <a16:creationId xmlns:a16="http://schemas.microsoft.com/office/drawing/2014/main" id="{C636C99C-583E-4050-821F-91D73ECDBFF5}"/>
              </a:ext>
            </a:extLst>
          </p:cNvPr>
          <p:cNvPicPr>
            <a:picLocks noChangeAspect="1"/>
          </p:cNvPicPr>
          <p:nvPr/>
        </p:nvPicPr>
        <p:blipFill rotWithShape="1">
          <a:blip r:embed="rId2">
            <a:extLst>
              <a:ext uri="{28A0092B-C50C-407E-A947-70E740481C1C}">
                <a14:useLocalDpi xmlns:a14="http://schemas.microsoft.com/office/drawing/2010/main" val="0"/>
              </a:ext>
            </a:extLst>
          </a:blip>
          <a:srcRect l="2114" t="2087" r="2674" b="2030"/>
          <a:stretch/>
        </p:blipFill>
        <p:spPr>
          <a:xfrm>
            <a:off x="184461" y="113531"/>
            <a:ext cx="11850605" cy="5480166"/>
          </a:xfrm>
          <a:prstGeom prst="rect">
            <a:avLst/>
          </a:prstGeom>
        </p:spPr>
      </p:pic>
      <p:sp>
        <p:nvSpPr>
          <p:cNvPr id="9" name="מציין מיקום תוכן 4">
            <a:extLst>
              <a:ext uri="{FF2B5EF4-FFF2-40B4-BE49-F238E27FC236}">
                <a16:creationId xmlns:a16="http://schemas.microsoft.com/office/drawing/2014/main" id="{CF58DAE4-F7E0-608D-EAC3-964DBDD9CD09}"/>
              </a:ext>
            </a:extLst>
          </p:cNvPr>
          <p:cNvSpPr txBox="1">
            <a:spLocks/>
          </p:cNvSpPr>
          <p:nvPr/>
        </p:nvSpPr>
        <p:spPr>
          <a:xfrm>
            <a:off x="1086233" y="3844568"/>
            <a:ext cx="9813307" cy="769997"/>
          </a:xfrm>
          <a:prstGeom prst="rect">
            <a:avLst/>
          </a:prstGeom>
        </p:spPr>
        <p:txBody>
          <a:bodyPr vert="horz" lIns="91440" tIns="45720" rIns="91440" bIns="45720" rtlCol="1">
            <a:noAutofit/>
          </a:bodyPr>
          <a:lstStyle>
            <a:lvl1pPr marL="0" indent="0" algn="ctr" defTabSz="914400" rtl="1"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1"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1"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ts val="3000"/>
              </a:lnSpc>
            </a:pPr>
            <a:r>
              <a:rPr lang="he-IL" sz="3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לאורך השנים השתנה והתעדכן מראה הסמל מבחינות שונות: </a:t>
            </a:r>
            <a:r>
              <a:rPr lang="he-IL" sz="3200" b="1" dirty="0">
                <a:solidFill>
                  <a:schemeClr val="bg1"/>
                </a:solidFill>
                <a:latin typeface="Calibri" panose="020F0502020204030204" pitchFamily="34" charset="0"/>
                <a:ea typeface="Calibri" panose="020F0502020204030204" pitchFamily="34" charset="0"/>
                <a:cs typeface="Calibri" panose="020F0502020204030204" pitchFamily="34" charset="0"/>
              </a:rPr>
              <a:t>הצבעים, הדימויים והאיורים, החומרים והצורה</a:t>
            </a:r>
          </a:p>
        </p:txBody>
      </p:sp>
      <p:pic>
        <p:nvPicPr>
          <p:cNvPr id="13" name="תמונה 12" descr="תמונה שמכילה מתכת, ארד, נחושת, מטבע&#10;&#10;התיאור נוצר באופן אוטומטי">
            <a:extLst>
              <a:ext uri="{FF2B5EF4-FFF2-40B4-BE49-F238E27FC236}">
                <a16:creationId xmlns:a16="http://schemas.microsoft.com/office/drawing/2014/main" id="{12A3215E-85FF-F6FB-68FA-300BBCDB0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2433" y="1154043"/>
            <a:ext cx="1323204" cy="2085049"/>
          </a:xfrm>
          <a:prstGeom prst="rect">
            <a:avLst/>
          </a:prstGeom>
        </p:spPr>
      </p:pic>
      <p:pic>
        <p:nvPicPr>
          <p:cNvPr id="15" name="תמונה 14" descr="תמונה שמכילה פמוט, נר, סמל, צילום דומם&#10;&#10;התיאור נוצר באופן אוטומטי">
            <a:extLst>
              <a:ext uri="{FF2B5EF4-FFF2-40B4-BE49-F238E27FC236}">
                <a16:creationId xmlns:a16="http://schemas.microsoft.com/office/drawing/2014/main" id="{DB44DD7F-2A6F-91DC-B52B-A77E74DF48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00838" y="896379"/>
            <a:ext cx="1718973" cy="2532622"/>
          </a:xfrm>
          <a:prstGeom prst="rect">
            <a:avLst/>
          </a:prstGeom>
        </p:spPr>
      </p:pic>
      <p:pic>
        <p:nvPicPr>
          <p:cNvPr id="22" name="תמונה 21" descr="תמונה שמכילה עיגול, סימן, סמל, עולם&#10;&#10;התיאור נוצר באופן אוטומטי">
            <a:extLst>
              <a:ext uri="{FF2B5EF4-FFF2-40B4-BE49-F238E27FC236}">
                <a16:creationId xmlns:a16="http://schemas.microsoft.com/office/drawing/2014/main" id="{23711985-C856-C876-FE2E-D9AD906055BB}"/>
              </a:ext>
            </a:extLst>
          </p:cNvPr>
          <p:cNvPicPr>
            <a:picLocks noChangeAspect="1"/>
          </p:cNvPicPr>
          <p:nvPr/>
        </p:nvPicPr>
        <p:blipFill rotWithShape="1">
          <a:blip r:embed="rId5">
            <a:extLst>
              <a:ext uri="{28A0092B-C50C-407E-A947-70E740481C1C}">
                <a14:useLocalDpi xmlns:a14="http://schemas.microsoft.com/office/drawing/2010/main" val="0"/>
              </a:ext>
            </a:extLst>
          </a:blip>
          <a:srcRect l="29600" t="11859" r="28386" b="9672"/>
          <a:stretch/>
        </p:blipFill>
        <p:spPr>
          <a:xfrm>
            <a:off x="1086233" y="1264303"/>
            <a:ext cx="1879600" cy="1901532"/>
          </a:xfrm>
          <a:prstGeom prst="rect">
            <a:avLst/>
          </a:prstGeom>
        </p:spPr>
      </p:pic>
      <p:pic>
        <p:nvPicPr>
          <p:cNvPr id="24" name="תמונה 23" descr="תמונה שמכילה עיגול, סימן מסחרי, לוגו, סימן&#10;&#10;התיאור נוצר באופן אוטומטי">
            <a:extLst>
              <a:ext uri="{FF2B5EF4-FFF2-40B4-BE49-F238E27FC236}">
                <a16:creationId xmlns:a16="http://schemas.microsoft.com/office/drawing/2014/main" id="{4D8F402B-449D-4014-3683-243E114958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80999" y="1239357"/>
            <a:ext cx="1837848" cy="1933800"/>
          </a:xfrm>
          <a:prstGeom prst="rect">
            <a:avLst/>
          </a:prstGeom>
        </p:spPr>
      </p:pic>
      <p:pic>
        <p:nvPicPr>
          <p:cNvPr id="26" name="תמונה 25" descr="תמונה שמכילה סימן, סמל, לוגו, סימן מסחרי&#10;&#10;התיאור נוצר באופן אוטומטי">
            <a:extLst>
              <a:ext uri="{FF2B5EF4-FFF2-40B4-BE49-F238E27FC236}">
                <a16:creationId xmlns:a16="http://schemas.microsoft.com/office/drawing/2014/main" id="{C73A2108-77A0-7E5B-8E9B-AE6F94DE0C3B}"/>
              </a:ext>
            </a:extLst>
          </p:cNvPr>
          <p:cNvPicPr>
            <a:picLocks noChangeAspect="1"/>
          </p:cNvPicPr>
          <p:nvPr/>
        </p:nvPicPr>
        <p:blipFill rotWithShape="1">
          <a:blip r:embed="rId7">
            <a:extLst>
              <a:ext uri="{28A0092B-C50C-407E-A947-70E740481C1C}">
                <a14:useLocalDpi xmlns:a14="http://schemas.microsoft.com/office/drawing/2010/main" val="0"/>
              </a:ext>
            </a:extLst>
          </a:blip>
          <a:srcRect l="17183" t="8315" r="34613" b="6525"/>
          <a:stretch/>
        </p:blipFill>
        <p:spPr>
          <a:xfrm>
            <a:off x="5530962" y="1173880"/>
            <a:ext cx="1962241" cy="1980952"/>
          </a:xfrm>
          <a:prstGeom prst="rect">
            <a:avLst/>
          </a:prstGeom>
        </p:spPr>
      </p:pic>
      <p:pic>
        <p:nvPicPr>
          <p:cNvPr id="3" name="תמונה 2" descr="תמונה שמכילה טקסט, גופן, גרפיקה, עיצוב גרפי&#10;&#10;התיאור נוצר באופן אוטומטי">
            <a:extLst>
              <a:ext uri="{FF2B5EF4-FFF2-40B4-BE49-F238E27FC236}">
                <a16:creationId xmlns:a16="http://schemas.microsoft.com/office/drawing/2014/main" id="{53F2D5AA-AA5A-259B-2520-06F41E7630AD}"/>
              </a:ext>
            </a:extLst>
          </p:cNvPr>
          <p:cNvPicPr>
            <a:picLocks noChangeAspect="1"/>
          </p:cNvPicPr>
          <p:nvPr/>
        </p:nvPicPr>
        <p:blipFill>
          <a:blip r:embed="rId8" cstate="hqprint">
            <a:extLst>
              <a:ext uri="{28A0092B-C50C-407E-A947-70E740481C1C}">
                <a14:useLocalDpi xmlns:a14="http://schemas.microsoft.com/office/drawing/2010/main" val="0"/>
              </a:ext>
            </a:extLst>
          </a:blip>
          <a:srcRect l="42819" r="-4185"/>
          <a:stretch>
            <a:fillRect/>
          </a:stretch>
        </p:blipFill>
        <p:spPr>
          <a:xfrm>
            <a:off x="11119811" y="245928"/>
            <a:ext cx="915255" cy="981737"/>
          </a:xfrm>
          <a:prstGeom prst="rect">
            <a:avLst/>
          </a:prstGeom>
        </p:spPr>
      </p:pic>
      <p:sp>
        <p:nvSpPr>
          <p:cNvPr id="5" name="מלבן: פינות מעוגלות 4">
            <a:extLst>
              <a:ext uri="{FF2B5EF4-FFF2-40B4-BE49-F238E27FC236}">
                <a16:creationId xmlns:a16="http://schemas.microsoft.com/office/drawing/2014/main" id="{3ACADB6C-9239-363A-E682-63057E5C9B09}"/>
              </a:ext>
            </a:extLst>
          </p:cNvPr>
          <p:cNvSpPr/>
          <p:nvPr/>
        </p:nvSpPr>
        <p:spPr>
          <a:xfrm>
            <a:off x="184461" y="6286043"/>
            <a:ext cx="2012296" cy="458426"/>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4124593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descr="תמונה שמכילה צילום מסך, שמיים, כחול, כחול חשמלי&#10;&#10;התיאור נוצר באופן אוטומטי">
            <a:extLst>
              <a:ext uri="{FF2B5EF4-FFF2-40B4-BE49-F238E27FC236}">
                <a16:creationId xmlns:a16="http://schemas.microsoft.com/office/drawing/2014/main" id="{71005F43-0C29-9B4E-193B-E9203C608144}"/>
              </a:ext>
            </a:extLst>
          </p:cNvPr>
          <p:cNvPicPr>
            <a:picLocks noChangeAspect="1"/>
          </p:cNvPicPr>
          <p:nvPr/>
        </p:nvPicPr>
        <p:blipFill rotWithShape="1">
          <a:blip r:embed="rId2">
            <a:extLst>
              <a:ext uri="{28A0092B-C50C-407E-A947-70E740481C1C}">
                <a14:useLocalDpi xmlns:a14="http://schemas.microsoft.com/office/drawing/2010/main" val="0"/>
              </a:ext>
            </a:extLst>
          </a:blip>
          <a:srcRect l="1880" t="2642" r="1524" b="2087"/>
          <a:stretch/>
        </p:blipFill>
        <p:spPr>
          <a:xfrm>
            <a:off x="711992" y="134875"/>
            <a:ext cx="11291215" cy="6145217"/>
          </a:xfrm>
          <a:prstGeom prst="rect">
            <a:avLst/>
          </a:prstGeom>
        </p:spPr>
      </p:pic>
      <p:sp>
        <p:nvSpPr>
          <p:cNvPr id="2" name="תיבת טקסט 1">
            <a:extLst>
              <a:ext uri="{FF2B5EF4-FFF2-40B4-BE49-F238E27FC236}">
                <a16:creationId xmlns:a16="http://schemas.microsoft.com/office/drawing/2014/main" id="{C2030E10-410D-A40C-7F01-62504953114E}"/>
              </a:ext>
            </a:extLst>
          </p:cNvPr>
          <p:cNvSpPr txBox="1"/>
          <p:nvPr/>
        </p:nvSpPr>
        <p:spPr>
          <a:xfrm>
            <a:off x="3623239" y="1080664"/>
            <a:ext cx="5328042" cy="4031873"/>
          </a:xfrm>
          <a:prstGeom prst="rect">
            <a:avLst/>
          </a:prstGeom>
          <a:noFill/>
        </p:spPr>
        <p:txBody>
          <a:bodyPr wrap="square" rtlCol="1">
            <a:spAutoFit/>
          </a:bodyPr>
          <a:lstStyle/>
          <a:p>
            <a:pPr>
              <a:buClr>
                <a:srgbClr val="4FB847"/>
              </a:buClr>
            </a:pPr>
            <a:r>
              <a:rPr lang="he-IL" sz="3200" dirty="0">
                <a:solidFill>
                  <a:schemeClr val="bg1"/>
                </a:solidFill>
                <a:latin typeface="Calibri" panose="020F0502020204030204" pitchFamily="34" charset="0"/>
                <a:cs typeface="Calibri" panose="020F0502020204030204" pitchFamily="34" charset="0"/>
              </a:rPr>
              <a:t>הסמלים בעשור השישי ובעשור השביעי כוללים דימויים מכל הנושאים, המשולבים זה בזה – סמלים לאומיים לצד נופי טבע ומפעלי קק"ל הקשורים ליער, למים, להתיישבות ולאיכות הסביבה וגם אלמנטים חברתיים, היחס לאחר ועוד</a:t>
            </a:r>
          </a:p>
        </p:txBody>
      </p:sp>
      <p:pic>
        <p:nvPicPr>
          <p:cNvPr id="10" name="תמונה 9" descr="תמונה שמכילה עיצוב גרפי, גרפיקה, צילום מסך, צבעוני&#10;&#10;התיאור נוצר באופן אוטומטי">
            <a:extLst>
              <a:ext uri="{FF2B5EF4-FFF2-40B4-BE49-F238E27FC236}">
                <a16:creationId xmlns:a16="http://schemas.microsoft.com/office/drawing/2014/main" id="{1C6CDBDD-F2DE-CDB6-89B5-3F2DBC994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2334" y="2776237"/>
            <a:ext cx="1610557" cy="3200400"/>
          </a:xfrm>
          <a:prstGeom prst="rect">
            <a:avLst/>
          </a:prstGeom>
        </p:spPr>
      </p:pic>
      <p:pic>
        <p:nvPicPr>
          <p:cNvPr id="3" name="גרפיקה 2">
            <a:extLst>
              <a:ext uri="{FF2B5EF4-FFF2-40B4-BE49-F238E27FC236}">
                <a16:creationId xmlns:a16="http://schemas.microsoft.com/office/drawing/2014/main" id="{CF692783-2B96-E246-B7B5-921147FE45D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875060" y="3096601"/>
            <a:ext cx="2342264" cy="3126156"/>
          </a:xfrm>
          <a:prstGeom prst="rect">
            <a:avLst/>
          </a:prstGeom>
        </p:spPr>
      </p:pic>
      <p:pic>
        <p:nvPicPr>
          <p:cNvPr id="5" name="תמונה 4" descr="תמונה שמכילה טקסט, גופן, גרפיקה, עיצוב גרפי&#10;&#10;התיאור נוצר באופן אוטומטי">
            <a:extLst>
              <a:ext uri="{FF2B5EF4-FFF2-40B4-BE49-F238E27FC236}">
                <a16:creationId xmlns:a16="http://schemas.microsoft.com/office/drawing/2014/main" id="{951DF9A3-F7B6-52FA-8155-D3614925172B}"/>
              </a:ext>
            </a:extLst>
          </p:cNvPr>
          <p:cNvPicPr>
            <a:picLocks noChangeAspect="1"/>
          </p:cNvPicPr>
          <p:nvPr/>
        </p:nvPicPr>
        <p:blipFill>
          <a:blip r:embed="rId5" cstate="hqprint">
            <a:extLst>
              <a:ext uri="{28A0092B-C50C-407E-A947-70E740481C1C}">
                <a14:useLocalDpi xmlns:a14="http://schemas.microsoft.com/office/drawing/2010/main" val="0"/>
              </a:ext>
            </a:extLst>
          </a:blip>
          <a:srcRect l="42819" r="-4185"/>
          <a:stretch>
            <a:fillRect/>
          </a:stretch>
        </p:blipFill>
        <p:spPr>
          <a:xfrm>
            <a:off x="11017613" y="292540"/>
            <a:ext cx="915255" cy="981737"/>
          </a:xfrm>
          <a:prstGeom prst="rect">
            <a:avLst/>
          </a:prstGeom>
        </p:spPr>
      </p:pic>
      <p:sp>
        <p:nvSpPr>
          <p:cNvPr id="8" name="מלבן: פינות מעוגלות 7">
            <a:extLst>
              <a:ext uri="{FF2B5EF4-FFF2-40B4-BE49-F238E27FC236}">
                <a16:creationId xmlns:a16="http://schemas.microsoft.com/office/drawing/2014/main" id="{FC697300-0B35-689C-BE03-7F51E532D2CF}"/>
              </a:ext>
            </a:extLst>
          </p:cNvPr>
          <p:cNvSpPr/>
          <p:nvPr/>
        </p:nvSpPr>
        <p:spPr>
          <a:xfrm>
            <a:off x="97162" y="6337428"/>
            <a:ext cx="2012296" cy="458426"/>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2326926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descr="תמונה שמכילה עיגול, צילום מסך, ירוק, צבעוני&#10;&#10;התיאור נוצר באופן אוטומטי">
            <a:extLst>
              <a:ext uri="{FF2B5EF4-FFF2-40B4-BE49-F238E27FC236}">
                <a16:creationId xmlns:a16="http://schemas.microsoft.com/office/drawing/2014/main" id="{4162F8B9-43FF-25AB-EFBA-BD48E2D756A5}"/>
              </a:ext>
            </a:extLst>
          </p:cNvPr>
          <p:cNvPicPr>
            <a:picLocks noChangeAspect="1"/>
          </p:cNvPicPr>
          <p:nvPr/>
        </p:nvPicPr>
        <p:blipFill rotWithShape="1">
          <a:blip r:embed="rId2">
            <a:extLst>
              <a:ext uri="{28A0092B-C50C-407E-A947-70E740481C1C}">
                <a14:useLocalDpi xmlns:a14="http://schemas.microsoft.com/office/drawing/2010/main" val="0"/>
              </a:ext>
            </a:extLst>
          </a:blip>
          <a:srcRect l="1914" t="2055" r="2757" b="3343"/>
          <a:stretch/>
        </p:blipFill>
        <p:spPr>
          <a:xfrm rot="10800000">
            <a:off x="6578599" y="228177"/>
            <a:ext cx="5151582" cy="5825489"/>
          </a:xfrm>
          <a:prstGeom prst="rect">
            <a:avLst/>
          </a:prstGeom>
          <a:solidFill>
            <a:srgbClr val="00B050"/>
          </a:solidFill>
        </p:spPr>
      </p:pic>
      <p:sp>
        <p:nvSpPr>
          <p:cNvPr id="2" name="תיבת טקסט 1">
            <a:extLst>
              <a:ext uri="{FF2B5EF4-FFF2-40B4-BE49-F238E27FC236}">
                <a16:creationId xmlns:a16="http://schemas.microsoft.com/office/drawing/2014/main" id="{C2030E10-410D-A40C-7F01-62504953114E}"/>
              </a:ext>
            </a:extLst>
          </p:cNvPr>
          <p:cNvSpPr txBox="1"/>
          <p:nvPr/>
        </p:nvSpPr>
        <p:spPr>
          <a:xfrm>
            <a:off x="7401262" y="1479677"/>
            <a:ext cx="3338147" cy="3539430"/>
          </a:xfrm>
          <a:prstGeom prst="rect">
            <a:avLst/>
          </a:prstGeom>
          <a:noFill/>
        </p:spPr>
        <p:txBody>
          <a:bodyPr wrap="square" rtlCol="1">
            <a:spAutoFit/>
          </a:bodyPr>
          <a:lstStyle/>
          <a:p>
            <a:pPr marL="0" indent="0">
              <a:buNone/>
            </a:pPr>
            <a:r>
              <a:rPr lang="he-IL" sz="3200" b="1" dirty="0">
                <a:solidFill>
                  <a:schemeClr val="bg1"/>
                </a:solidFill>
                <a:latin typeface="Calibri" panose="020F0502020204030204" pitchFamily="34" charset="0"/>
                <a:ea typeface="Calibri" panose="020F0502020204030204" pitchFamily="34" charset="0"/>
                <a:cs typeface="Calibri" panose="020F0502020204030204" pitchFamily="34" charset="0"/>
              </a:rPr>
              <a:t>הצורך בשמירה על הסביבה ניכר לא רק בדימויים שמופיעים על סמלי קק"ל ביום העצמאות, אלא גם בחומרים שהם עשויים מהם</a:t>
            </a:r>
          </a:p>
        </p:txBody>
      </p:sp>
      <p:pic>
        <p:nvPicPr>
          <p:cNvPr id="10" name="תמונה 9" descr="תמונה שמכילה עיצוב גרפי, גרפיקה, צילום מסך, צבעוני&#10;&#10;התיאור נוצר באופן אוטומטי">
            <a:extLst>
              <a:ext uri="{FF2B5EF4-FFF2-40B4-BE49-F238E27FC236}">
                <a16:creationId xmlns:a16="http://schemas.microsoft.com/office/drawing/2014/main" id="{1C6CDBDD-F2DE-CDB6-89B5-3F2DBC994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85164" y="4889499"/>
            <a:ext cx="1147906" cy="2281048"/>
          </a:xfrm>
          <a:prstGeom prst="rect">
            <a:avLst/>
          </a:prstGeom>
        </p:spPr>
      </p:pic>
      <p:pic>
        <p:nvPicPr>
          <p:cNvPr id="11" name="מציין מיקום תוכן 8">
            <a:extLst>
              <a:ext uri="{FF2B5EF4-FFF2-40B4-BE49-F238E27FC236}">
                <a16:creationId xmlns:a16="http://schemas.microsoft.com/office/drawing/2014/main" id="{409ACC65-F568-9B7A-B6DE-FCE14BFECB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7269" y="2323949"/>
            <a:ext cx="2021950" cy="3396245"/>
          </a:xfrm>
          <a:prstGeom prst="rect">
            <a:avLst/>
          </a:prstGeom>
          <a:effectLst>
            <a:outerShdw blurRad="50800" dist="38100" dir="8100000" algn="tr" rotWithShape="0">
              <a:prstClr val="black">
                <a:alpha val="40000"/>
              </a:prstClr>
            </a:outerShdw>
          </a:effectLst>
        </p:spPr>
      </p:pic>
      <p:pic>
        <p:nvPicPr>
          <p:cNvPr id="8" name="תמונה 7" descr="תמונה שמכילה טקסט, סרט מצויר&#10;&#10;התיאור נוצר באופן אוטומטי">
            <a:extLst>
              <a:ext uri="{FF2B5EF4-FFF2-40B4-BE49-F238E27FC236}">
                <a16:creationId xmlns:a16="http://schemas.microsoft.com/office/drawing/2014/main" id="{5E621D83-8D8F-A6FC-E0BB-B7CC6076E1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0184" y="1372785"/>
            <a:ext cx="2021950" cy="3826203"/>
          </a:xfrm>
          <a:prstGeom prst="rect">
            <a:avLst/>
          </a:prstGeom>
        </p:spPr>
      </p:pic>
      <p:pic>
        <p:nvPicPr>
          <p:cNvPr id="12" name="גרפיקה 11">
            <a:extLst>
              <a:ext uri="{FF2B5EF4-FFF2-40B4-BE49-F238E27FC236}">
                <a16:creationId xmlns:a16="http://schemas.microsoft.com/office/drawing/2014/main" id="{3FCB6B84-0E4C-C8F9-970F-C1DCDC489BF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5255" y="176061"/>
            <a:ext cx="2276475" cy="4295775"/>
          </a:xfrm>
          <a:prstGeom prst="rect">
            <a:avLst/>
          </a:prstGeom>
        </p:spPr>
      </p:pic>
      <p:pic>
        <p:nvPicPr>
          <p:cNvPr id="5" name="תמונה 4" descr="תמונה שמכילה טקסט, גופן, גרפיקה, עיצוב גרפי&#10;&#10;התיאור נוצר באופן אוטומטי">
            <a:extLst>
              <a:ext uri="{FF2B5EF4-FFF2-40B4-BE49-F238E27FC236}">
                <a16:creationId xmlns:a16="http://schemas.microsoft.com/office/drawing/2014/main" id="{F8D13D2A-CCDA-A21A-6034-56F92B15FB1A}"/>
              </a:ext>
            </a:extLst>
          </p:cNvPr>
          <p:cNvPicPr>
            <a:picLocks noChangeAspect="1"/>
          </p:cNvPicPr>
          <p:nvPr/>
        </p:nvPicPr>
        <p:blipFill>
          <a:blip r:embed="rId7" cstate="hqprint">
            <a:extLst>
              <a:ext uri="{28A0092B-C50C-407E-A947-70E740481C1C}">
                <a14:useLocalDpi xmlns:a14="http://schemas.microsoft.com/office/drawing/2010/main" val="0"/>
              </a:ext>
            </a:extLst>
          </a:blip>
          <a:srcRect l="42819" r="-4185"/>
          <a:stretch>
            <a:fillRect/>
          </a:stretch>
        </p:blipFill>
        <p:spPr>
          <a:xfrm>
            <a:off x="10668461" y="391048"/>
            <a:ext cx="915255" cy="981737"/>
          </a:xfrm>
          <a:prstGeom prst="rect">
            <a:avLst/>
          </a:prstGeom>
        </p:spPr>
      </p:pic>
      <p:sp>
        <p:nvSpPr>
          <p:cNvPr id="9" name="מלבן: פינות מעוגלות 8">
            <a:extLst>
              <a:ext uri="{FF2B5EF4-FFF2-40B4-BE49-F238E27FC236}">
                <a16:creationId xmlns:a16="http://schemas.microsoft.com/office/drawing/2014/main" id="{E221B1D8-4D8F-52B1-6C24-2F6881F8F86C}"/>
              </a:ext>
            </a:extLst>
          </p:cNvPr>
          <p:cNvSpPr/>
          <p:nvPr/>
        </p:nvSpPr>
        <p:spPr>
          <a:xfrm>
            <a:off x="1593493" y="6313267"/>
            <a:ext cx="2012296" cy="458426"/>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1943329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a:extLst>
              <a:ext uri="{FF2B5EF4-FFF2-40B4-BE49-F238E27FC236}">
                <a16:creationId xmlns:a16="http://schemas.microsoft.com/office/drawing/2014/main" id="{1E8F729E-DF70-D0ED-B80F-41F38EA28A97}"/>
              </a:ext>
            </a:extLst>
          </p:cNvPr>
          <p:cNvPicPr>
            <a:picLocks noChangeAspect="1"/>
          </p:cNvPicPr>
          <p:nvPr/>
        </p:nvPicPr>
        <p:blipFill rotWithShape="1">
          <a:blip r:embed="rId2">
            <a:extLst>
              <a:ext uri="{28A0092B-C50C-407E-A947-70E740481C1C}">
                <a14:useLocalDpi xmlns:a14="http://schemas.microsoft.com/office/drawing/2010/main" val="0"/>
              </a:ext>
            </a:extLst>
          </a:blip>
          <a:srcRect l="2326" t="2551" r="2682" b="2271"/>
          <a:stretch/>
        </p:blipFill>
        <p:spPr>
          <a:xfrm>
            <a:off x="6596845" y="141091"/>
            <a:ext cx="5448616" cy="4731330"/>
          </a:xfrm>
          <a:prstGeom prst="rect">
            <a:avLst/>
          </a:prstGeom>
        </p:spPr>
      </p:pic>
      <p:sp>
        <p:nvSpPr>
          <p:cNvPr id="2" name="תיבת טקסט 1">
            <a:extLst>
              <a:ext uri="{FF2B5EF4-FFF2-40B4-BE49-F238E27FC236}">
                <a16:creationId xmlns:a16="http://schemas.microsoft.com/office/drawing/2014/main" id="{C2030E10-410D-A40C-7F01-62504953114E}"/>
              </a:ext>
            </a:extLst>
          </p:cNvPr>
          <p:cNvSpPr txBox="1"/>
          <p:nvPr/>
        </p:nvSpPr>
        <p:spPr>
          <a:xfrm>
            <a:off x="7446082" y="1101432"/>
            <a:ext cx="3338147" cy="2554545"/>
          </a:xfrm>
          <a:prstGeom prst="rect">
            <a:avLst/>
          </a:prstGeom>
          <a:noFill/>
        </p:spPr>
        <p:txBody>
          <a:bodyPr wrap="square" rtlCol="1">
            <a:spAutoFit/>
          </a:bodyPr>
          <a:lstStyle/>
          <a:p>
            <a:pPr marL="0" indent="0">
              <a:buNone/>
            </a:pPr>
            <a:r>
              <a:rPr lang="he-IL" sz="3200" dirty="0">
                <a:solidFill>
                  <a:schemeClr val="bg1"/>
                </a:solidFill>
                <a:latin typeface="Calibri" panose="020F0502020204030204" pitchFamily="34" charset="0"/>
                <a:ea typeface="Calibri" panose="020F0502020204030204" pitchFamily="34" charset="0"/>
                <a:cs typeface="Calibri" panose="020F0502020204030204" pitchFamily="34" charset="0"/>
              </a:rPr>
              <a:t>הסמלים הראשונים שקק"ל הפיקה היו עשויים מפח. בשלב מאוחר יותר הם </a:t>
            </a:r>
            <a:br>
              <a:rPr lang="en-US" sz="32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he-IL" sz="3200" dirty="0">
                <a:solidFill>
                  <a:schemeClr val="bg1"/>
                </a:solidFill>
                <a:latin typeface="Calibri" panose="020F0502020204030204" pitchFamily="34" charset="0"/>
                <a:ea typeface="Calibri" panose="020F0502020204030204" pitchFamily="34" charset="0"/>
                <a:cs typeface="Calibri" panose="020F0502020204030204" pitchFamily="34" charset="0"/>
              </a:rPr>
              <a:t>יוצרו מפלסטיק</a:t>
            </a:r>
          </a:p>
        </p:txBody>
      </p:sp>
      <p:pic>
        <p:nvPicPr>
          <p:cNvPr id="12" name="תמונה 11">
            <a:extLst>
              <a:ext uri="{FF2B5EF4-FFF2-40B4-BE49-F238E27FC236}">
                <a16:creationId xmlns:a16="http://schemas.microsoft.com/office/drawing/2014/main" id="{F0E11AA1-356C-9181-8EE5-7B77CE905A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2579" y="2901142"/>
            <a:ext cx="1747780" cy="1670954"/>
          </a:xfrm>
          <a:prstGeom prst="rect">
            <a:avLst/>
          </a:prstGeom>
        </p:spPr>
      </p:pic>
      <p:pic>
        <p:nvPicPr>
          <p:cNvPr id="4" name="תמונה 3" descr="תמונה שמכילה טקסט, גופן, גרפיקה, עיצוב גרפי&#10;&#10;התיאור נוצר באופן אוטומטי">
            <a:extLst>
              <a:ext uri="{FF2B5EF4-FFF2-40B4-BE49-F238E27FC236}">
                <a16:creationId xmlns:a16="http://schemas.microsoft.com/office/drawing/2014/main" id="{6D36CB65-8AD7-2121-A24F-2C2D3FB454D2}"/>
              </a:ext>
            </a:extLst>
          </p:cNvPr>
          <p:cNvPicPr>
            <a:picLocks noChangeAspect="1"/>
          </p:cNvPicPr>
          <p:nvPr/>
        </p:nvPicPr>
        <p:blipFill>
          <a:blip r:embed="rId4" cstate="hqprint">
            <a:extLst>
              <a:ext uri="{28A0092B-C50C-407E-A947-70E740481C1C}">
                <a14:useLocalDpi xmlns:a14="http://schemas.microsoft.com/office/drawing/2010/main" val="0"/>
              </a:ext>
            </a:extLst>
          </a:blip>
          <a:srcRect l="42819" r="-4185"/>
          <a:stretch>
            <a:fillRect/>
          </a:stretch>
        </p:blipFill>
        <p:spPr>
          <a:xfrm>
            <a:off x="11017613" y="292540"/>
            <a:ext cx="915255" cy="981737"/>
          </a:xfrm>
          <a:prstGeom prst="rect">
            <a:avLst/>
          </a:prstGeom>
        </p:spPr>
      </p:pic>
      <p:sp>
        <p:nvSpPr>
          <p:cNvPr id="9" name="מלבן: פינות מעוגלות 8">
            <a:extLst>
              <a:ext uri="{FF2B5EF4-FFF2-40B4-BE49-F238E27FC236}">
                <a16:creationId xmlns:a16="http://schemas.microsoft.com/office/drawing/2014/main" id="{2CCBBD31-CCF3-754E-E0E3-5EE81C5271A1}"/>
              </a:ext>
            </a:extLst>
          </p:cNvPr>
          <p:cNvSpPr/>
          <p:nvPr/>
        </p:nvSpPr>
        <p:spPr>
          <a:xfrm>
            <a:off x="106215" y="6250548"/>
            <a:ext cx="2012296" cy="458426"/>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pic>
        <p:nvPicPr>
          <p:cNvPr id="14" name="תמונה 13">
            <a:extLst>
              <a:ext uri="{FF2B5EF4-FFF2-40B4-BE49-F238E27FC236}">
                <a16:creationId xmlns:a16="http://schemas.microsoft.com/office/drawing/2014/main" id="{804E6EC3-57EC-5FA5-FC99-0CA08756EAE1}"/>
              </a:ext>
            </a:extLst>
          </p:cNvPr>
          <p:cNvPicPr>
            <a:picLocks noChangeAspect="1"/>
          </p:cNvPicPr>
          <p:nvPr/>
        </p:nvPicPr>
        <p:blipFill>
          <a:blip r:embed="rId5"/>
          <a:stretch>
            <a:fillRect/>
          </a:stretch>
        </p:blipFill>
        <p:spPr>
          <a:xfrm>
            <a:off x="4457785" y="673712"/>
            <a:ext cx="1471202" cy="3224383"/>
          </a:xfrm>
          <a:prstGeom prst="rect">
            <a:avLst/>
          </a:prstGeom>
        </p:spPr>
      </p:pic>
      <p:pic>
        <p:nvPicPr>
          <p:cNvPr id="16" name="תמונה 15">
            <a:extLst>
              <a:ext uri="{FF2B5EF4-FFF2-40B4-BE49-F238E27FC236}">
                <a16:creationId xmlns:a16="http://schemas.microsoft.com/office/drawing/2014/main" id="{251B7927-11D9-0081-6752-7841671A82CE}"/>
              </a:ext>
            </a:extLst>
          </p:cNvPr>
          <p:cNvPicPr>
            <a:picLocks noChangeAspect="1"/>
          </p:cNvPicPr>
          <p:nvPr/>
        </p:nvPicPr>
        <p:blipFill>
          <a:blip r:embed="rId6"/>
          <a:stretch>
            <a:fillRect/>
          </a:stretch>
        </p:blipFill>
        <p:spPr>
          <a:xfrm>
            <a:off x="1112363" y="783408"/>
            <a:ext cx="1432146" cy="1723348"/>
          </a:xfrm>
          <a:prstGeom prst="rect">
            <a:avLst/>
          </a:prstGeom>
        </p:spPr>
      </p:pic>
      <p:pic>
        <p:nvPicPr>
          <p:cNvPr id="18" name="תמונה 17">
            <a:extLst>
              <a:ext uri="{FF2B5EF4-FFF2-40B4-BE49-F238E27FC236}">
                <a16:creationId xmlns:a16="http://schemas.microsoft.com/office/drawing/2014/main" id="{5BC20A76-40FA-96BD-E1C1-B5843E1A4635}"/>
              </a:ext>
            </a:extLst>
          </p:cNvPr>
          <p:cNvPicPr>
            <a:picLocks noChangeAspect="1"/>
          </p:cNvPicPr>
          <p:nvPr/>
        </p:nvPicPr>
        <p:blipFill>
          <a:blip r:embed="rId7"/>
          <a:stretch>
            <a:fillRect/>
          </a:stretch>
        </p:blipFill>
        <p:spPr>
          <a:xfrm>
            <a:off x="4179174" y="4572096"/>
            <a:ext cx="1524003" cy="1627635"/>
          </a:xfrm>
          <a:prstGeom prst="rect">
            <a:avLst/>
          </a:prstGeom>
        </p:spPr>
      </p:pic>
    </p:spTree>
    <p:extLst>
      <p:ext uri="{BB962C8B-B14F-4D97-AF65-F5344CB8AC3E}">
        <p14:creationId xmlns:p14="http://schemas.microsoft.com/office/powerpoint/2010/main" val="2793763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a:extLst>
              <a:ext uri="{FF2B5EF4-FFF2-40B4-BE49-F238E27FC236}">
                <a16:creationId xmlns:a16="http://schemas.microsoft.com/office/drawing/2014/main" id="{1E8F729E-DF70-D0ED-B80F-41F38EA28A97}"/>
              </a:ext>
            </a:extLst>
          </p:cNvPr>
          <p:cNvPicPr>
            <a:picLocks noChangeAspect="1"/>
          </p:cNvPicPr>
          <p:nvPr/>
        </p:nvPicPr>
        <p:blipFill rotWithShape="1">
          <a:blip r:embed="rId2">
            <a:extLst>
              <a:ext uri="{28A0092B-C50C-407E-A947-70E740481C1C}">
                <a14:useLocalDpi xmlns:a14="http://schemas.microsoft.com/office/drawing/2010/main" val="0"/>
              </a:ext>
            </a:extLst>
          </a:blip>
          <a:srcRect l="2596" t="2392" r="2629" b="2656"/>
          <a:stretch/>
        </p:blipFill>
        <p:spPr>
          <a:xfrm>
            <a:off x="6095999" y="173250"/>
            <a:ext cx="5972987" cy="5506579"/>
          </a:xfrm>
          <a:prstGeom prst="rect">
            <a:avLst/>
          </a:prstGeom>
        </p:spPr>
      </p:pic>
      <p:sp>
        <p:nvSpPr>
          <p:cNvPr id="2" name="תיבת טקסט 1">
            <a:extLst>
              <a:ext uri="{FF2B5EF4-FFF2-40B4-BE49-F238E27FC236}">
                <a16:creationId xmlns:a16="http://schemas.microsoft.com/office/drawing/2014/main" id="{C2030E10-410D-A40C-7F01-62504953114E}"/>
              </a:ext>
            </a:extLst>
          </p:cNvPr>
          <p:cNvSpPr txBox="1"/>
          <p:nvPr/>
        </p:nvSpPr>
        <p:spPr>
          <a:xfrm>
            <a:off x="6989311" y="910604"/>
            <a:ext cx="3338147" cy="4031873"/>
          </a:xfrm>
          <a:prstGeom prst="rect">
            <a:avLst/>
          </a:prstGeom>
          <a:noFill/>
        </p:spPr>
        <p:txBody>
          <a:bodyPr wrap="square" rtlCol="1">
            <a:spAutoFit/>
          </a:bodyPr>
          <a:lstStyle/>
          <a:p>
            <a:pPr marL="0" indent="0">
              <a:buNone/>
            </a:pPr>
            <a:r>
              <a:rPr lang="he-IL" sz="3200" dirty="0">
                <a:solidFill>
                  <a:schemeClr val="bg1"/>
                </a:solidFill>
                <a:latin typeface="Calibri" panose="020F0502020204030204" pitchFamily="34" charset="0"/>
                <a:ea typeface="Calibri" panose="020F0502020204030204" pitchFamily="34" charset="0"/>
                <a:cs typeface="Calibri" panose="020F0502020204030204" pitchFamily="34" charset="0"/>
              </a:rPr>
              <a:t>כיום, בצעד שמוכיח כי עבור קק"ל השמירה על הסביבה היא לא רק סמל, הסמלים מיוצרים מחומר מתכלה וידידותי לסביבה על בסיס עמילן תירס</a:t>
            </a:r>
          </a:p>
        </p:txBody>
      </p:sp>
      <p:pic>
        <p:nvPicPr>
          <p:cNvPr id="3" name="מציין מיקום תוכן 9">
            <a:extLst>
              <a:ext uri="{FF2B5EF4-FFF2-40B4-BE49-F238E27FC236}">
                <a16:creationId xmlns:a16="http://schemas.microsoft.com/office/drawing/2014/main" id="{93A9FB43-E1E0-6DA8-8B1A-5EF2CAE51E45}"/>
              </a:ext>
            </a:extLst>
          </p:cNvPr>
          <p:cNvPicPr>
            <a:picLocks noChangeAspect="1"/>
          </p:cNvPicPr>
          <p:nvPr/>
        </p:nvPicPr>
        <p:blipFill>
          <a:blip r:embed="rId3"/>
          <a:stretch>
            <a:fillRect/>
          </a:stretch>
        </p:blipFill>
        <p:spPr>
          <a:xfrm rot="16200000">
            <a:off x="105967" y="1898022"/>
            <a:ext cx="4154924" cy="3250451"/>
          </a:xfrm>
          <a:prstGeom prst="rect">
            <a:avLst/>
          </a:prstGeom>
          <a:ln>
            <a:solidFill>
              <a:schemeClr val="tx1"/>
            </a:solidFill>
          </a:ln>
        </p:spPr>
      </p:pic>
      <p:pic>
        <p:nvPicPr>
          <p:cNvPr id="5" name="תמונה 4" descr="תמונה שמכילה טקסט, גופן, גרפיקה, עיצוב גרפי&#10;&#10;התיאור נוצר באופן אוטומטי">
            <a:extLst>
              <a:ext uri="{FF2B5EF4-FFF2-40B4-BE49-F238E27FC236}">
                <a16:creationId xmlns:a16="http://schemas.microsoft.com/office/drawing/2014/main" id="{6CD39B9F-7337-EA5D-E392-BC42FD1362FF}"/>
              </a:ext>
            </a:extLst>
          </p:cNvPr>
          <p:cNvPicPr>
            <a:picLocks noChangeAspect="1"/>
          </p:cNvPicPr>
          <p:nvPr/>
        </p:nvPicPr>
        <p:blipFill>
          <a:blip r:embed="rId4" cstate="hqprint">
            <a:extLst>
              <a:ext uri="{28A0092B-C50C-407E-A947-70E740481C1C}">
                <a14:useLocalDpi xmlns:a14="http://schemas.microsoft.com/office/drawing/2010/main" val="0"/>
              </a:ext>
            </a:extLst>
          </a:blip>
          <a:srcRect l="42819" r="-4185"/>
          <a:stretch>
            <a:fillRect/>
          </a:stretch>
        </p:blipFill>
        <p:spPr>
          <a:xfrm>
            <a:off x="11017613" y="292540"/>
            <a:ext cx="915255" cy="981737"/>
          </a:xfrm>
          <a:prstGeom prst="rect">
            <a:avLst/>
          </a:prstGeom>
        </p:spPr>
      </p:pic>
      <p:sp>
        <p:nvSpPr>
          <p:cNvPr id="9" name="מלבן: פינות מעוגלות 8">
            <a:extLst>
              <a:ext uri="{FF2B5EF4-FFF2-40B4-BE49-F238E27FC236}">
                <a16:creationId xmlns:a16="http://schemas.microsoft.com/office/drawing/2014/main" id="{C2378B4F-D993-496C-B71B-8297154340FC}"/>
              </a:ext>
            </a:extLst>
          </p:cNvPr>
          <p:cNvSpPr/>
          <p:nvPr/>
        </p:nvSpPr>
        <p:spPr>
          <a:xfrm>
            <a:off x="106215" y="6250548"/>
            <a:ext cx="2012296" cy="458426"/>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pic>
        <p:nvPicPr>
          <p:cNvPr id="11" name="תמונה 10">
            <a:extLst>
              <a:ext uri="{FF2B5EF4-FFF2-40B4-BE49-F238E27FC236}">
                <a16:creationId xmlns:a16="http://schemas.microsoft.com/office/drawing/2014/main" id="{1A04E59B-1866-0018-7848-DD6512C4D525}"/>
              </a:ext>
            </a:extLst>
          </p:cNvPr>
          <p:cNvPicPr>
            <a:picLocks noChangeAspect="1"/>
          </p:cNvPicPr>
          <p:nvPr/>
        </p:nvPicPr>
        <p:blipFill>
          <a:blip r:embed="rId5"/>
          <a:srcRect l="16170" r="9139"/>
          <a:stretch>
            <a:fillRect/>
          </a:stretch>
        </p:blipFill>
        <p:spPr>
          <a:xfrm>
            <a:off x="4245551" y="1354347"/>
            <a:ext cx="1991347" cy="3588130"/>
          </a:xfrm>
          <a:prstGeom prst="rect">
            <a:avLst/>
          </a:prstGeom>
        </p:spPr>
      </p:pic>
    </p:spTree>
    <p:extLst>
      <p:ext uri="{BB962C8B-B14F-4D97-AF65-F5344CB8AC3E}">
        <p14:creationId xmlns:p14="http://schemas.microsoft.com/office/powerpoint/2010/main" val="2771278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descr="תמונה שמכילה כחול חשמלי, Azure, מים, כחול מג'ורלי&#10;&#10;התיאור נוצר באופן אוטומטי">
            <a:extLst>
              <a:ext uri="{FF2B5EF4-FFF2-40B4-BE49-F238E27FC236}">
                <a16:creationId xmlns:a16="http://schemas.microsoft.com/office/drawing/2014/main" id="{D8721D76-8A59-8770-73F3-D239DAE32B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מציין מיקום תוכן 4">
            <a:extLst>
              <a:ext uri="{FF2B5EF4-FFF2-40B4-BE49-F238E27FC236}">
                <a16:creationId xmlns:a16="http://schemas.microsoft.com/office/drawing/2014/main" id="{30752B35-E37C-FDBE-31AE-504FC9FBBF01}"/>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9649" r="6338" b="19477"/>
          <a:stretch/>
        </p:blipFill>
        <p:spPr>
          <a:xfrm>
            <a:off x="719965" y="1611789"/>
            <a:ext cx="5130086" cy="3277945"/>
          </a:xfrm>
          <a:prstGeom prst="rect">
            <a:avLst/>
          </a:prstGeom>
          <a:ln>
            <a:solidFill>
              <a:schemeClr val="bg1"/>
            </a:solidFill>
          </a:ln>
        </p:spPr>
      </p:pic>
      <p:sp>
        <p:nvSpPr>
          <p:cNvPr id="14" name="מלבן: פינות מעוגלות 13">
            <a:extLst>
              <a:ext uri="{FF2B5EF4-FFF2-40B4-BE49-F238E27FC236}">
                <a16:creationId xmlns:a16="http://schemas.microsoft.com/office/drawing/2014/main" id="{01EF500E-926B-094C-8A9B-28D98A026677}"/>
              </a:ext>
            </a:extLst>
          </p:cNvPr>
          <p:cNvSpPr/>
          <p:nvPr/>
        </p:nvSpPr>
        <p:spPr>
          <a:xfrm>
            <a:off x="6412202" y="574587"/>
            <a:ext cx="5130086" cy="5817746"/>
          </a:xfrm>
          <a:prstGeom prst="roundRect">
            <a:avLst>
              <a:gd name="adj" fmla="val 0"/>
            </a:avLst>
          </a:prstGeom>
          <a:solidFill>
            <a:schemeClr val="bg1"/>
          </a:solidFill>
          <a:ln>
            <a:solidFill>
              <a:srgbClr val="0373BA"/>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תיבת טקסט 8">
            <a:extLst>
              <a:ext uri="{FF2B5EF4-FFF2-40B4-BE49-F238E27FC236}">
                <a16:creationId xmlns:a16="http://schemas.microsoft.com/office/drawing/2014/main" id="{E74A2ACA-67F6-8EF8-74EB-B6E2EF03B41C}"/>
              </a:ext>
            </a:extLst>
          </p:cNvPr>
          <p:cNvSpPr txBox="1"/>
          <p:nvPr/>
        </p:nvSpPr>
        <p:spPr>
          <a:xfrm>
            <a:off x="6708118" y="920621"/>
            <a:ext cx="4453173" cy="5016758"/>
          </a:xfrm>
          <a:prstGeom prst="rect">
            <a:avLst/>
          </a:prstGeom>
          <a:noFill/>
        </p:spPr>
        <p:txBody>
          <a:bodyPr wrap="square" rtlCol="1">
            <a:spAutoFit/>
          </a:bodyPr>
          <a:lstStyle/>
          <a:p>
            <a:pPr marL="0" indent="0">
              <a:buNone/>
            </a:pPr>
            <a:r>
              <a:rPr lang="he-IL" sz="3200" b="1" dirty="0">
                <a:solidFill>
                  <a:srgbClr val="0373BA"/>
                </a:solidFill>
                <a:latin typeface="Calibri" panose="020F0502020204030204" pitchFamily="34" charset="0"/>
                <a:ea typeface="Calibri" panose="020F0502020204030204" pitchFamily="34" charset="0"/>
                <a:cs typeface="Calibri" panose="020F0502020204030204" pitchFamily="34" charset="0"/>
              </a:rPr>
              <a:t>לקראת שנת ה-79 לישראל </a:t>
            </a:r>
            <a:br>
              <a:rPr lang="en-US" sz="3200" b="1" dirty="0">
                <a:solidFill>
                  <a:srgbClr val="0373BA"/>
                </a:solidFill>
                <a:latin typeface="Calibri" panose="020F0502020204030204" pitchFamily="34" charset="0"/>
                <a:ea typeface="Calibri" panose="020F0502020204030204" pitchFamily="34" charset="0"/>
                <a:cs typeface="Calibri" panose="020F0502020204030204" pitchFamily="34" charset="0"/>
              </a:rPr>
            </a:br>
            <a:r>
              <a:rPr lang="he-IL" sz="3200" dirty="0">
                <a:solidFill>
                  <a:srgbClr val="0373BA"/>
                </a:solidFill>
                <a:latin typeface="Calibri" panose="020F0502020204030204" pitchFamily="34" charset="0"/>
                <a:ea typeface="Calibri" panose="020F0502020204030204" pitchFamily="34" charset="0"/>
                <a:cs typeface="Calibri" panose="020F0502020204030204" pitchFamily="34" charset="0"/>
              </a:rPr>
              <a:t>מבקשת החטיבה לחינוך ולקהילה של קק"ל להזמין תלמידים מחטיבות הביניים והתיכונים ברחבי הארץ להגיש הצעות משלהם לעיצוב הסמל, ובכך להוסיף לתהליך העיצוב וההפקה של הסמל הייחודי לכל שנה ערך חינוכי נוסף</a:t>
            </a:r>
          </a:p>
        </p:txBody>
      </p:sp>
      <p:pic>
        <p:nvPicPr>
          <p:cNvPr id="8" name="תמונה 7" descr="תמונה שמכילה גרפיקה, עיצוב גרפי, עיצוב&#10;&#10;התיאור נוצר באופן אוטומטי">
            <a:extLst>
              <a:ext uri="{FF2B5EF4-FFF2-40B4-BE49-F238E27FC236}">
                <a16:creationId xmlns:a16="http://schemas.microsoft.com/office/drawing/2014/main" id="{01CDFB3D-60A8-40A0-B8E3-19800D2451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001" y="4615962"/>
            <a:ext cx="2057400" cy="2057400"/>
          </a:xfrm>
          <a:prstGeom prst="rect">
            <a:avLst/>
          </a:prstGeom>
        </p:spPr>
      </p:pic>
    </p:spTree>
    <p:extLst>
      <p:ext uri="{BB962C8B-B14F-4D97-AF65-F5344CB8AC3E}">
        <p14:creationId xmlns:p14="http://schemas.microsoft.com/office/powerpoint/2010/main" val="4009707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descr="תמונה שמכילה כחול חשמלי, Azure, מים, כחול מג'ורלי&#10;&#10;התיאור נוצר באופן אוטומטי">
            <a:extLst>
              <a:ext uri="{FF2B5EF4-FFF2-40B4-BE49-F238E27FC236}">
                <a16:creationId xmlns:a16="http://schemas.microsoft.com/office/drawing/2014/main" id="{16D4EA99-8E9F-B480-1EF0-B542D48511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4" name="תמונה 23" descr="תמונה שמכילה עיצוב גרפי, גרפיקה, צילום מסך, צבעוני&#10;&#10;התיאור נוצר באופן אוטומטי">
            <a:extLst>
              <a:ext uri="{FF2B5EF4-FFF2-40B4-BE49-F238E27FC236}">
                <a16:creationId xmlns:a16="http://schemas.microsoft.com/office/drawing/2014/main" id="{CBABB531-BFF8-A575-A05D-EC09F2F574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57600"/>
            <a:ext cx="1610557" cy="3200400"/>
          </a:xfrm>
          <a:prstGeom prst="rect">
            <a:avLst/>
          </a:prstGeom>
        </p:spPr>
      </p:pic>
      <p:sp>
        <p:nvSpPr>
          <p:cNvPr id="5" name="תיבת טקסט 4">
            <a:extLst>
              <a:ext uri="{FF2B5EF4-FFF2-40B4-BE49-F238E27FC236}">
                <a16:creationId xmlns:a16="http://schemas.microsoft.com/office/drawing/2014/main" id="{8265FE8E-0B5F-8958-2953-E11A3117E8E3}"/>
              </a:ext>
            </a:extLst>
          </p:cNvPr>
          <p:cNvSpPr txBox="1"/>
          <p:nvPr/>
        </p:nvSpPr>
        <p:spPr>
          <a:xfrm>
            <a:off x="2158476" y="2445052"/>
            <a:ext cx="5776783" cy="1747017"/>
          </a:xfrm>
          <a:prstGeom prst="rect">
            <a:avLst/>
          </a:prstGeom>
          <a:noFill/>
        </p:spPr>
        <p:txBody>
          <a:bodyPr wrap="square" rtlCol="1">
            <a:spAutoFit/>
          </a:bodyPr>
          <a:lstStyle/>
          <a:p>
            <a:pPr>
              <a:lnSpc>
                <a:spcPts val="4500"/>
              </a:lnSpc>
            </a:pPr>
            <a:r>
              <a:rPr lang="he-IL" sz="4400" b="1" dirty="0">
                <a:solidFill>
                  <a:schemeClr val="bg1"/>
                </a:solidFill>
                <a:latin typeface="Calibri" panose="020F0502020204030204" pitchFamily="34" charset="0"/>
                <a:ea typeface="Calibri" panose="020F0502020204030204" pitchFamily="34" charset="0"/>
                <a:cs typeface="Calibri" panose="020F0502020204030204" pitchFamily="34" charset="0"/>
              </a:rPr>
              <a:t>אז מי מכם יעצב את סמל יום העצמאות הבא?</a:t>
            </a:r>
            <a:br>
              <a:rPr lang="he-IL" sz="4400" b="1"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he-IL"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cxnSp>
        <p:nvCxnSpPr>
          <p:cNvPr id="6" name="מחבר ישר 5">
            <a:extLst>
              <a:ext uri="{FF2B5EF4-FFF2-40B4-BE49-F238E27FC236}">
                <a16:creationId xmlns:a16="http://schemas.microsoft.com/office/drawing/2014/main" id="{1CEB057A-5E0D-B731-79AB-3C711B8E7306}"/>
              </a:ext>
            </a:extLst>
          </p:cNvPr>
          <p:cNvCxnSpPr>
            <a:cxnSpLocks/>
          </p:cNvCxnSpPr>
          <p:nvPr/>
        </p:nvCxnSpPr>
        <p:spPr>
          <a:xfrm flipH="1">
            <a:off x="1954154" y="3963573"/>
            <a:ext cx="807720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גרפיקה 6">
            <a:extLst>
              <a:ext uri="{FF2B5EF4-FFF2-40B4-BE49-F238E27FC236}">
                <a16:creationId xmlns:a16="http://schemas.microsoft.com/office/drawing/2014/main" id="{A0538EA1-B97D-4A1E-96C1-8A55D6ECE90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1445135">
            <a:off x="8397436" y="774529"/>
            <a:ext cx="2342264" cy="3126156"/>
          </a:xfrm>
          <a:prstGeom prst="rect">
            <a:avLst/>
          </a:prstGeom>
        </p:spPr>
      </p:pic>
      <p:pic>
        <p:nvPicPr>
          <p:cNvPr id="4" name="תמונה 3" descr="תמונה שמכילה טקסט, גופן, גרפיקה, עיצוב גרפי&#10;&#10;התיאור נוצר באופן אוטומטי">
            <a:extLst>
              <a:ext uri="{FF2B5EF4-FFF2-40B4-BE49-F238E27FC236}">
                <a16:creationId xmlns:a16="http://schemas.microsoft.com/office/drawing/2014/main" id="{CBF6A395-1348-F0A5-D3AC-4E4D752EA6F7}"/>
              </a:ext>
            </a:extLst>
          </p:cNvPr>
          <p:cNvPicPr>
            <a:picLocks noChangeAspect="1"/>
          </p:cNvPicPr>
          <p:nvPr/>
        </p:nvPicPr>
        <p:blipFill>
          <a:blip r:embed="rId5" cstate="hqprint">
            <a:extLst>
              <a:ext uri="{28A0092B-C50C-407E-A947-70E740481C1C}">
                <a14:useLocalDpi xmlns:a14="http://schemas.microsoft.com/office/drawing/2010/main" val="0"/>
              </a:ext>
            </a:extLst>
          </a:blip>
          <a:srcRect l="42819" r="-4185"/>
          <a:stretch>
            <a:fillRect/>
          </a:stretch>
        </p:blipFill>
        <p:spPr>
          <a:xfrm>
            <a:off x="191045" y="232506"/>
            <a:ext cx="915255" cy="981737"/>
          </a:xfrm>
          <a:prstGeom prst="rect">
            <a:avLst/>
          </a:prstGeom>
        </p:spPr>
      </p:pic>
      <p:sp>
        <p:nvSpPr>
          <p:cNvPr id="9" name="מלבן: פינות מעוגלות 8">
            <a:extLst>
              <a:ext uri="{FF2B5EF4-FFF2-40B4-BE49-F238E27FC236}">
                <a16:creationId xmlns:a16="http://schemas.microsoft.com/office/drawing/2014/main" id="{A7EB4260-C218-8DE5-5855-A18AA7A13EC8}"/>
              </a:ext>
            </a:extLst>
          </p:cNvPr>
          <p:cNvSpPr/>
          <p:nvPr/>
        </p:nvSpPr>
        <p:spPr>
          <a:xfrm>
            <a:off x="9802754" y="6187488"/>
            <a:ext cx="2012296" cy="458426"/>
          </a:xfrm>
          <a:prstGeom prst="roundRect">
            <a:avLst/>
          </a:prstGeom>
          <a:ln>
            <a:solidFill>
              <a:srgbClr val="3A90EE"/>
            </a:solid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1400" b="1" dirty="0"/>
              <a:t>החטיבה לחינוך ולקהילה</a:t>
            </a:r>
          </a:p>
        </p:txBody>
      </p:sp>
    </p:spTree>
    <p:extLst>
      <p:ext uri="{BB962C8B-B14F-4D97-AF65-F5344CB8AC3E}">
        <p14:creationId xmlns:p14="http://schemas.microsoft.com/office/powerpoint/2010/main" val="3082336699"/>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6364</TotalTime>
  <Words>675</Words>
  <Application>Microsoft Office PowerPoint</Application>
  <PresentationFormat>מסך רחב</PresentationFormat>
  <Paragraphs>62</Paragraphs>
  <Slides>28</Slides>
  <Notes>0</Notes>
  <HiddenSlides>0</HiddenSlides>
  <MMClips>5</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28</vt:i4>
      </vt:variant>
    </vt:vector>
  </HeadingPairs>
  <TitlesOfParts>
    <vt:vector size="33" baseType="lpstr">
      <vt:lpstr>Arial</vt:lpstr>
      <vt:lpstr>Calibri</vt:lpstr>
      <vt:lpstr>Calibri Light</vt:lpstr>
      <vt:lpstr>Wingdings</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רכישות הקרקע של קק"ל והיישובים שהקימה קבעו במידה רבה את גבולותיה של מדינת ישראל</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studiojul.jul@gmail.com</dc:creator>
  <cp:lastModifiedBy>אדוה קימלפלד</cp:lastModifiedBy>
  <cp:revision>24</cp:revision>
  <dcterms:created xsi:type="dcterms:W3CDTF">2023-08-30T14:14:18Z</dcterms:created>
  <dcterms:modified xsi:type="dcterms:W3CDTF">2026-09-07T13:37:11Z</dcterms:modified>
</cp:coreProperties>
</file>